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8" r:id="rId3"/>
    <p:sldId id="269" r:id="rId4"/>
    <p:sldId id="270" r:id="rId5"/>
    <p:sldId id="282" r:id="rId6"/>
    <p:sldId id="283" r:id="rId7"/>
    <p:sldId id="284" r:id="rId8"/>
    <p:sldId id="285" r:id="rId9"/>
    <p:sldId id="286" r:id="rId10"/>
    <p:sldId id="281" r:id="rId11"/>
    <p:sldId id="271" r:id="rId12"/>
    <p:sldId id="278" r:id="rId13"/>
    <p:sldId id="279" r:id="rId14"/>
    <p:sldId id="273" r:id="rId15"/>
    <p:sldId id="280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33CC33"/>
    <a:srgbClr val="6600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E4690-36EC-4A22-AB33-B2A44FAD34F9}" type="doc">
      <dgm:prSet loTypeId="urn:microsoft.com/office/officeart/2005/8/layout/orgChart1" loCatId="hierarchy" qsTypeId="urn:microsoft.com/office/officeart/2005/8/quickstyle/simple2" qsCatId="simple" csTypeId="urn:microsoft.com/office/officeart/2005/8/colors/accent0_2" csCatId="mainScheme" phldr="1"/>
      <dgm:spPr/>
    </dgm:pt>
    <dgm:pt modelId="{E001A444-D7AC-4974-AD1B-9B441EBA388A}">
      <dgm:prSet/>
      <dgm:spPr/>
      <dgm:t>
        <a:bodyPr/>
        <a:lstStyle/>
        <a:p>
          <a:pPr rtl="0"/>
          <a:r>
            <a:rPr lang="pt-BR"/>
            <a:t>Projeto de reforma das salas de reunião</a:t>
          </a:r>
        </a:p>
      </dgm:t>
    </dgm:pt>
    <dgm:pt modelId="{BB793996-6748-4000-B361-30AE3D1A9A1F}" type="parTrans" cxnId="{D8309E57-28F1-4B57-B20C-F84A693D322D}">
      <dgm:prSet/>
      <dgm:spPr/>
      <dgm:t>
        <a:bodyPr/>
        <a:lstStyle/>
        <a:p>
          <a:endParaRPr lang="pt-BR"/>
        </a:p>
      </dgm:t>
    </dgm:pt>
    <dgm:pt modelId="{821E8B2C-5BAA-45DC-80AC-197851A97A90}" type="sibTrans" cxnId="{D8309E57-28F1-4B57-B20C-F84A693D322D}">
      <dgm:prSet/>
      <dgm:spPr/>
      <dgm:t>
        <a:bodyPr/>
        <a:lstStyle/>
        <a:p>
          <a:endParaRPr lang="pt-BR"/>
        </a:p>
      </dgm:t>
    </dgm:pt>
    <dgm:pt modelId="{880CF860-5433-4D58-A777-DD7825493464}">
      <dgm:prSet/>
      <dgm:spPr/>
      <dgm:t>
        <a:bodyPr/>
        <a:lstStyle/>
        <a:p>
          <a:pPr rtl="0"/>
          <a:r>
            <a:rPr lang="pt-BR"/>
            <a:t>Profissionais</a:t>
          </a:r>
        </a:p>
      </dgm:t>
    </dgm:pt>
    <dgm:pt modelId="{B045413B-B67E-49D9-8385-DA6AC3148771}" type="parTrans" cxnId="{16F7D777-6713-417D-B7C7-9F5A35F26DA1}">
      <dgm:prSet/>
      <dgm:spPr/>
      <dgm:t>
        <a:bodyPr/>
        <a:lstStyle/>
        <a:p>
          <a:endParaRPr lang="pt-BR"/>
        </a:p>
      </dgm:t>
    </dgm:pt>
    <dgm:pt modelId="{707B511E-BC4F-4DA3-BED8-9F95774DF5FB}" type="sibTrans" cxnId="{16F7D777-6713-417D-B7C7-9F5A35F26DA1}">
      <dgm:prSet/>
      <dgm:spPr/>
      <dgm:t>
        <a:bodyPr/>
        <a:lstStyle/>
        <a:p>
          <a:endParaRPr lang="pt-BR"/>
        </a:p>
      </dgm:t>
    </dgm:pt>
    <dgm:pt modelId="{50514DAC-590A-4912-A62C-47614A3CC0AD}">
      <dgm:prSet/>
      <dgm:spPr/>
      <dgm:t>
        <a:bodyPr/>
        <a:lstStyle/>
        <a:p>
          <a:pPr rtl="0"/>
          <a:r>
            <a:rPr lang="pt-BR"/>
            <a:t>Engenheiro</a:t>
          </a:r>
        </a:p>
        <a:p>
          <a:pPr rtl="0"/>
          <a:r>
            <a:rPr lang="pt-BR"/>
            <a:t>(externo)</a:t>
          </a:r>
        </a:p>
      </dgm:t>
    </dgm:pt>
    <dgm:pt modelId="{C84D8594-7CC0-4F55-AAA0-39C0421384FD}" type="parTrans" cxnId="{54723CDC-A8AD-446E-90F2-EA7DDA4A31AB}">
      <dgm:prSet/>
      <dgm:spPr/>
      <dgm:t>
        <a:bodyPr/>
        <a:lstStyle/>
        <a:p>
          <a:endParaRPr lang="pt-BR"/>
        </a:p>
      </dgm:t>
    </dgm:pt>
    <dgm:pt modelId="{10FF99A5-0155-4AA5-8891-46E44014C0E6}" type="sibTrans" cxnId="{54723CDC-A8AD-446E-90F2-EA7DDA4A31AB}">
      <dgm:prSet/>
      <dgm:spPr/>
      <dgm:t>
        <a:bodyPr/>
        <a:lstStyle/>
        <a:p>
          <a:endParaRPr lang="pt-BR"/>
        </a:p>
      </dgm:t>
    </dgm:pt>
    <dgm:pt modelId="{5CC7FBB3-B25A-4FA5-87AF-9F00F3B74C9D}">
      <dgm:prSet/>
      <dgm:spPr/>
      <dgm:t>
        <a:bodyPr/>
        <a:lstStyle/>
        <a:p>
          <a:pPr rtl="0"/>
          <a:r>
            <a:rPr lang="pt-BR"/>
            <a:t>Encarregado</a:t>
          </a:r>
        </a:p>
        <a:p>
          <a:pPr rtl="0"/>
          <a:r>
            <a:rPr lang="pt-BR"/>
            <a:t>(externo)</a:t>
          </a:r>
        </a:p>
      </dgm:t>
    </dgm:pt>
    <dgm:pt modelId="{2C39C43C-8944-47DA-B960-6CB839A1E224}" type="parTrans" cxnId="{F878DBFD-F00D-45B3-9175-3CFBB1EA72A0}">
      <dgm:prSet/>
      <dgm:spPr/>
      <dgm:t>
        <a:bodyPr/>
        <a:lstStyle/>
        <a:p>
          <a:endParaRPr lang="pt-BR"/>
        </a:p>
      </dgm:t>
    </dgm:pt>
    <dgm:pt modelId="{E2CCC4AF-D1E6-48B2-9787-D5EB15B9F11F}" type="sibTrans" cxnId="{F878DBFD-F00D-45B3-9175-3CFBB1EA72A0}">
      <dgm:prSet/>
      <dgm:spPr/>
      <dgm:t>
        <a:bodyPr/>
        <a:lstStyle/>
        <a:p>
          <a:endParaRPr lang="pt-BR"/>
        </a:p>
      </dgm:t>
    </dgm:pt>
    <dgm:pt modelId="{126F2CC3-6BCA-4715-B05D-94BB0154BA23}">
      <dgm:prSet/>
      <dgm:spPr/>
      <dgm:t>
        <a:bodyPr/>
        <a:lstStyle/>
        <a:p>
          <a:pPr rtl="0"/>
          <a:r>
            <a:rPr lang="pt-BR"/>
            <a:t>Pedreiros</a:t>
          </a:r>
        </a:p>
        <a:p>
          <a:pPr rtl="0"/>
          <a:r>
            <a:rPr lang="pt-BR"/>
            <a:t>(externo)</a:t>
          </a:r>
        </a:p>
      </dgm:t>
    </dgm:pt>
    <dgm:pt modelId="{8DD2BA1D-1E44-445F-B9CC-97E95C56F52E}" type="parTrans" cxnId="{B7919E65-D076-4414-8DC6-4EA6AAFE2088}">
      <dgm:prSet/>
      <dgm:spPr/>
      <dgm:t>
        <a:bodyPr/>
        <a:lstStyle/>
        <a:p>
          <a:endParaRPr lang="pt-BR"/>
        </a:p>
      </dgm:t>
    </dgm:pt>
    <dgm:pt modelId="{9F9650BB-EBE2-48EB-A1EB-0BBCC18D16C6}" type="sibTrans" cxnId="{B7919E65-D076-4414-8DC6-4EA6AAFE2088}">
      <dgm:prSet/>
      <dgm:spPr/>
      <dgm:t>
        <a:bodyPr/>
        <a:lstStyle/>
        <a:p>
          <a:endParaRPr lang="pt-BR"/>
        </a:p>
      </dgm:t>
    </dgm:pt>
    <dgm:pt modelId="{4D49947B-F95C-4BBC-A972-177BC1F5C6E0}">
      <dgm:prSet/>
      <dgm:spPr/>
      <dgm:t>
        <a:bodyPr/>
        <a:lstStyle/>
        <a:p>
          <a:pPr rtl="0"/>
          <a:r>
            <a:rPr lang="pt-BR"/>
            <a:t>Equipamentos</a:t>
          </a:r>
        </a:p>
      </dgm:t>
    </dgm:pt>
    <dgm:pt modelId="{735B0C0F-6AF9-476E-81F2-D219FE616CC6}" type="parTrans" cxnId="{91E640B9-C00A-46E2-A6A5-42FE3BAC2636}">
      <dgm:prSet/>
      <dgm:spPr/>
      <dgm:t>
        <a:bodyPr/>
        <a:lstStyle/>
        <a:p>
          <a:endParaRPr lang="pt-BR"/>
        </a:p>
      </dgm:t>
    </dgm:pt>
    <dgm:pt modelId="{57F8D4F1-FC4C-4107-8101-11B50A7ABDD1}" type="sibTrans" cxnId="{91E640B9-C00A-46E2-A6A5-42FE3BAC2636}">
      <dgm:prSet/>
      <dgm:spPr/>
      <dgm:t>
        <a:bodyPr/>
        <a:lstStyle/>
        <a:p>
          <a:endParaRPr lang="pt-BR"/>
        </a:p>
      </dgm:t>
    </dgm:pt>
    <dgm:pt modelId="{02179802-0D46-4C5E-8AD3-4020BCA8F1EC}">
      <dgm:prSet/>
      <dgm:spPr/>
      <dgm:t>
        <a:bodyPr/>
        <a:lstStyle/>
        <a:p>
          <a:pPr rtl="0"/>
          <a:r>
            <a:rPr lang="pt-BR"/>
            <a:t>Construção</a:t>
          </a:r>
        </a:p>
      </dgm:t>
    </dgm:pt>
    <dgm:pt modelId="{637851E1-D746-45B1-B731-058A89F2BCCE}" type="parTrans" cxnId="{BD7CEE95-3304-4760-9F08-8939FBAAF6EE}">
      <dgm:prSet/>
      <dgm:spPr/>
      <dgm:t>
        <a:bodyPr/>
        <a:lstStyle/>
        <a:p>
          <a:endParaRPr lang="pt-BR"/>
        </a:p>
      </dgm:t>
    </dgm:pt>
    <dgm:pt modelId="{3724593D-471E-4B88-B4BB-5912F6E1644D}" type="sibTrans" cxnId="{BD7CEE95-3304-4760-9F08-8939FBAAF6EE}">
      <dgm:prSet/>
      <dgm:spPr/>
      <dgm:t>
        <a:bodyPr/>
        <a:lstStyle/>
        <a:p>
          <a:endParaRPr lang="pt-BR"/>
        </a:p>
      </dgm:t>
    </dgm:pt>
    <dgm:pt modelId="{83D724AD-08D6-44A7-A799-19E3B85937E5}">
      <dgm:prSet/>
      <dgm:spPr/>
      <dgm:t>
        <a:bodyPr/>
        <a:lstStyle/>
        <a:p>
          <a:pPr rtl="0"/>
          <a:r>
            <a:rPr lang="pt-BR"/>
            <a:t>Materiais</a:t>
          </a:r>
        </a:p>
      </dgm:t>
    </dgm:pt>
    <dgm:pt modelId="{C816AEBA-5D0E-4AAC-89C6-AF66B59A4782}" type="parTrans" cxnId="{D86DFB7C-03D1-4A7C-A6B8-E40DB5002FA4}">
      <dgm:prSet/>
      <dgm:spPr/>
      <dgm:t>
        <a:bodyPr/>
        <a:lstStyle/>
        <a:p>
          <a:endParaRPr lang="pt-BR"/>
        </a:p>
      </dgm:t>
    </dgm:pt>
    <dgm:pt modelId="{CD811B59-B65E-4692-BE93-683CEDD91C3B}" type="sibTrans" cxnId="{D86DFB7C-03D1-4A7C-A6B8-E40DB5002FA4}">
      <dgm:prSet/>
      <dgm:spPr/>
      <dgm:t>
        <a:bodyPr/>
        <a:lstStyle/>
        <a:p>
          <a:endParaRPr lang="pt-BR"/>
        </a:p>
      </dgm:t>
    </dgm:pt>
    <dgm:pt modelId="{DDB37745-6310-452B-9EBC-F9F8810036AB}">
      <dgm:prSet/>
      <dgm:spPr/>
      <dgm:t>
        <a:bodyPr/>
        <a:lstStyle/>
        <a:p>
          <a:r>
            <a:rPr lang="pt-BR"/>
            <a:t>Construção</a:t>
          </a:r>
        </a:p>
      </dgm:t>
    </dgm:pt>
    <dgm:pt modelId="{E2CF6010-9809-4389-BB90-9A1A3B8D09A7}" type="parTrans" cxnId="{D7802D1B-4E59-4888-B2D6-34206FF54AD3}">
      <dgm:prSet/>
      <dgm:spPr/>
      <dgm:t>
        <a:bodyPr/>
        <a:lstStyle/>
        <a:p>
          <a:endParaRPr lang="pt-BR"/>
        </a:p>
      </dgm:t>
    </dgm:pt>
    <dgm:pt modelId="{F8FDEC9B-1A99-43F1-B238-BFA4D76D2CEA}" type="sibTrans" cxnId="{D7802D1B-4E59-4888-B2D6-34206FF54AD3}">
      <dgm:prSet/>
      <dgm:spPr/>
      <dgm:t>
        <a:bodyPr/>
        <a:lstStyle/>
        <a:p>
          <a:endParaRPr lang="pt-BR"/>
        </a:p>
      </dgm:t>
    </dgm:pt>
    <dgm:pt modelId="{AE94BDDB-9EEC-4693-95A0-91B1DB6ABCE0}">
      <dgm:prSet/>
      <dgm:spPr/>
      <dgm:t>
        <a:bodyPr/>
        <a:lstStyle/>
        <a:p>
          <a:r>
            <a:rPr lang="pt-BR"/>
            <a:t>Acabamento</a:t>
          </a:r>
        </a:p>
      </dgm:t>
    </dgm:pt>
    <dgm:pt modelId="{06A0B04E-73A9-4248-B59A-113D7CCAB472}" type="parTrans" cxnId="{446BD150-258F-4F3F-B845-73F9BD94FFA9}">
      <dgm:prSet/>
      <dgm:spPr/>
      <dgm:t>
        <a:bodyPr/>
        <a:lstStyle/>
        <a:p>
          <a:endParaRPr lang="pt-BR"/>
        </a:p>
      </dgm:t>
    </dgm:pt>
    <dgm:pt modelId="{923B2372-464B-4F80-8F96-4D5CF28C1DC5}" type="sibTrans" cxnId="{446BD150-258F-4F3F-B845-73F9BD94FFA9}">
      <dgm:prSet/>
      <dgm:spPr/>
      <dgm:t>
        <a:bodyPr/>
        <a:lstStyle/>
        <a:p>
          <a:endParaRPr lang="pt-BR"/>
        </a:p>
      </dgm:t>
    </dgm:pt>
    <dgm:pt modelId="{33B5E62E-ACAD-4ABD-BFD7-2041493F9D0A}">
      <dgm:prSet/>
      <dgm:spPr/>
      <dgm:t>
        <a:bodyPr/>
        <a:lstStyle/>
        <a:p>
          <a:r>
            <a:rPr lang="pt-BR"/>
            <a:t>Misturador de concreto</a:t>
          </a:r>
        </a:p>
      </dgm:t>
    </dgm:pt>
    <dgm:pt modelId="{C47CA10A-0276-4C85-85BA-E5FAC4E6E5F7}" type="parTrans" cxnId="{4C2F6ECF-324E-415B-85F5-1012BCD5EF66}">
      <dgm:prSet/>
      <dgm:spPr/>
      <dgm:t>
        <a:bodyPr/>
        <a:lstStyle/>
        <a:p>
          <a:endParaRPr lang="pt-BR"/>
        </a:p>
      </dgm:t>
    </dgm:pt>
    <dgm:pt modelId="{335E385E-C27D-450A-ABAA-5DCAA6EB96D0}" type="sibTrans" cxnId="{4C2F6ECF-324E-415B-85F5-1012BCD5EF66}">
      <dgm:prSet/>
      <dgm:spPr/>
      <dgm:t>
        <a:bodyPr/>
        <a:lstStyle/>
        <a:p>
          <a:endParaRPr lang="pt-BR"/>
        </a:p>
      </dgm:t>
    </dgm:pt>
    <dgm:pt modelId="{CDD3CB85-A68F-4232-BFDB-BA5C7B0F0F8C}">
      <dgm:prSet/>
      <dgm:spPr/>
      <dgm:t>
        <a:bodyPr/>
        <a:lstStyle/>
        <a:p>
          <a:r>
            <a:rPr lang="pt-BR"/>
            <a:t>Areia</a:t>
          </a:r>
        </a:p>
      </dgm:t>
    </dgm:pt>
    <dgm:pt modelId="{E07B588A-AF82-4E33-8577-220804CB971B}" type="parTrans" cxnId="{DFADC2A5-F120-45AF-9430-D41B22E3324D}">
      <dgm:prSet/>
      <dgm:spPr/>
      <dgm:t>
        <a:bodyPr/>
        <a:lstStyle/>
        <a:p>
          <a:endParaRPr lang="pt-BR"/>
        </a:p>
      </dgm:t>
    </dgm:pt>
    <dgm:pt modelId="{792A6B3D-84CA-4CF9-ADD3-32C474418A75}" type="sibTrans" cxnId="{DFADC2A5-F120-45AF-9430-D41B22E3324D}">
      <dgm:prSet/>
      <dgm:spPr/>
      <dgm:t>
        <a:bodyPr/>
        <a:lstStyle/>
        <a:p>
          <a:endParaRPr lang="pt-BR"/>
        </a:p>
      </dgm:t>
    </dgm:pt>
    <dgm:pt modelId="{F136FF1B-5FBB-4A96-A837-791893BFC930}">
      <dgm:prSet/>
      <dgm:spPr/>
      <dgm:t>
        <a:bodyPr/>
        <a:lstStyle/>
        <a:p>
          <a:r>
            <a:rPr lang="pt-BR"/>
            <a:t>Cortador de piso</a:t>
          </a:r>
        </a:p>
      </dgm:t>
    </dgm:pt>
    <dgm:pt modelId="{CD378E04-3D26-4CBE-8C06-63CDFF4BE804}" type="parTrans" cxnId="{3CB34ACB-C8B0-4DEE-A55A-4EB57C8EED3A}">
      <dgm:prSet/>
      <dgm:spPr/>
      <dgm:t>
        <a:bodyPr/>
        <a:lstStyle/>
        <a:p>
          <a:endParaRPr lang="pt-BR"/>
        </a:p>
      </dgm:t>
    </dgm:pt>
    <dgm:pt modelId="{0FA68A82-2924-49A2-8769-B5128D10C149}" type="sibTrans" cxnId="{3CB34ACB-C8B0-4DEE-A55A-4EB57C8EED3A}">
      <dgm:prSet/>
      <dgm:spPr/>
      <dgm:t>
        <a:bodyPr/>
        <a:lstStyle/>
        <a:p>
          <a:endParaRPr lang="pt-BR"/>
        </a:p>
      </dgm:t>
    </dgm:pt>
    <dgm:pt modelId="{759FAB0A-B28F-4840-8B39-2978C6CCDCED}">
      <dgm:prSet/>
      <dgm:spPr/>
      <dgm:t>
        <a:bodyPr/>
        <a:lstStyle/>
        <a:p>
          <a:r>
            <a:rPr lang="pt-BR"/>
            <a:t>Tijolo</a:t>
          </a:r>
        </a:p>
      </dgm:t>
    </dgm:pt>
    <dgm:pt modelId="{69BD5295-5B79-45F4-9769-CC3DFE69D7AD}" type="parTrans" cxnId="{9D73F2F5-3194-4942-855A-E07B03BD1719}">
      <dgm:prSet/>
      <dgm:spPr/>
      <dgm:t>
        <a:bodyPr/>
        <a:lstStyle/>
        <a:p>
          <a:endParaRPr lang="pt-BR"/>
        </a:p>
      </dgm:t>
    </dgm:pt>
    <dgm:pt modelId="{B2A3F7D3-1AB3-40CC-9F88-86991C723F2E}" type="sibTrans" cxnId="{9D73F2F5-3194-4942-855A-E07B03BD1719}">
      <dgm:prSet/>
      <dgm:spPr/>
      <dgm:t>
        <a:bodyPr/>
        <a:lstStyle/>
        <a:p>
          <a:endParaRPr lang="pt-BR"/>
        </a:p>
      </dgm:t>
    </dgm:pt>
    <dgm:pt modelId="{EB09EE74-4428-441E-9AE8-D6255B2F4CBB}">
      <dgm:prSet/>
      <dgm:spPr/>
      <dgm:t>
        <a:bodyPr/>
        <a:lstStyle/>
        <a:p>
          <a:r>
            <a:rPr lang="pt-BR"/>
            <a:t>Cimento</a:t>
          </a:r>
        </a:p>
      </dgm:t>
    </dgm:pt>
    <dgm:pt modelId="{F86B0A78-EA38-43E0-B71F-C3B8569FE3F0}" type="parTrans" cxnId="{B5E1BA95-605E-48A3-8718-510739E147F6}">
      <dgm:prSet/>
      <dgm:spPr/>
      <dgm:t>
        <a:bodyPr/>
        <a:lstStyle/>
        <a:p>
          <a:endParaRPr lang="pt-BR"/>
        </a:p>
      </dgm:t>
    </dgm:pt>
    <dgm:pt modelId="{34F1027B-FFDF-426A-B588-C9A88C9E3CC0}" type="sibTrans" cxnId="{B5E1BA95-605E-48A3-8718-510739E147F6}">
      <dgm:prSet/>
      <dgm:spPr/>
      <dgm:t>
        <a:bodyPr/>
        <a:lstStyle/>
        <a:p>
          <a:endParaRPr lang="pt-BR"/>
        </a:p>
      </dgm:t>
    </dgm:pt>
    <dgm:pt modelId="{B9320BC2-1118-455B-9069-D56B16070462}">
      <dgm:prSet/>
      <dgm:spPr/>
      <dgm:t>
        <a:bodyPr/>
        <a:lstStyle/>
        <a:p>
          <a:r>
            <a:rPr lang="pt-BR"/>
            <a:t>Pisos com argamassa e rejunte</a:t>
          </a:r>
        </a:p>
      </dgm:t>
    </dgm:pt>
    <dgm:pt modelId="{8FB6F8A1-ADF2-4EFC-8CF6-EC162844484E}" type="parTrans" cxnId="{611270EB-5FAA-446A-9EAF-C690FF6FB895}">
      <dgm:prSet/>
      <dgm:spPr/>
      <dgm:t>
        <a:bodyPr/>
        <a:lstStyle/>
        <a:p>
          <a:endParaRPr lang="pt-BR"/>
        </a:p>
      </dgm:t>
    </dgm:pt>
    <dgm:pt modelId="{936FB7B1-8DBD-4368-BC97-F430A2FD91D3}" type="sibTrans" cxnId="{611270EB-5FAA-446A-9EAF-C690FF6FB895}">
      <dgm:prSet/>
      <dgm:spPr/>
      <dgm:t>
        <a:bodyPr/>
        <a:lstStyle/>
        <a:p>
          <a:endParaRPr lang="pt-BR"/>
        </a:p>
      </dgm:t>
    </dgm:pt>
    <dgm:pt modelId="{DF82AA7F-905E-46C8-8856-C95ACB679B3F}">
      <dgm:prSet/>
      <dgm:spPr/>
      <dgm:t>
        <a:bodyPr/>
        <a:lstStyle/>
        <a:p>
          <a:r>
            <a:rPr lang="pt-BR"/>
            <a:t>Tintas com pincéis, rolos e removedor</a:t>
          </a:r>
        </a:p>
      </dgm:t>
    </dgm:pt>
    <dgm:pt modelId="{B50F8D59-6127-4CDB-B50A-85E109B5E7A2}" type="parTrans" cxnId="{31BFAF88-6362-40FC-BEE9-2DCA7B86E299}">
      <dgm:prSet/>
      <dgm:spPr/>
      <dgm:t>
        <a:bodyPr/>
        <a:lstStyle/>
        <a:p>
          <a:endParaRPr lang="pt-BR"/>
        </a:p>
      </dgm:t>
    </dgm:pt>
    <dgm:pt modelId="{5C8A8779-0B69-4310-AB52-2FAA76D40F4B}" type="sibTrans" cxnId="{31BFAF88-6362-40FC-BEE9-2DCA7B86E299}">
      <dgm:prSet/>
      <dgm:spPr/>
      <dgm:t>
        <a:bodyPr/>
        <a:lstStyle/>
        <a:p>
          <a:endParaRPr lang="pt-BR"/>
        </a:p>
      </dgm:t>
    </dgm:pt>
    <dgm:pt modelId="{DFCFBA77-6B19-4C15-AEE1-DCBCB3A73D23}">
      <dgm:prSet/>
      <dgm:spPr/>
      <dgm:t>
        <a:bodyPr/>
        <a:lstStyle/>
        <a:p>
          <a:r>
            <a:rPr lang="pt-BR"/>
            <a:t>Interruptores</a:t>
          </a:r>
        </a:p>
      </dgm:t>
    </dgm:pt>
    <dgm:pt modelId="{8ABE9076-C758-4217-9800-E834F7834DBF}" type="parTrans" cxnId="{0C1403CD-8820-402E-A0B2-A1C0AA7087A0}">
      <dgm:prSet/>
      <dgm:spPr/>
      <dgm:t>
        <a:bodyPr/>
        <a:lstStyle/>
        <a:p>
          <a:endParaRPr lang="pt-BR"/>
        </a:p>
      </dgm:t>
    </dgm:pt>
    <dgm:pt modelId="{EC4CA1C8-5401-4E10-B8D4-0D4F15848DC9}" type="sibTrans" cxnId="{0C1403CD-8820-402E-A0B2-A1C0AA7087A0}">
      <dgm:prSet/>
      <dgm:spPr/>
      <dgm:t>
        <a:bodyPr/>
        <a:lstStyle/>
        <a:p>
          <a:endParaRPr lang="pt-BR"/>
        </a:p>
      </dgm:t>
    </dgm:pt>
    <dgm:pt modelId="{0E21081F-F707-439B-A359-8C9D84CE84C9}">
      <dgm:prSet/>
      <dgm:spPr/>
      <dgm:t>
        <a:bodyPr/>
        <a:lstStyle/>
        <a:p>
          <a:r>
            <a:rPr lang="pt-BR"/>
            <a:t>Gesso</a:t>
          </a:r>
        </a:p>
      </dgm:t>
    </dgm:pt>
    <dgm:pt modelId="{2EDF3802-FE80-446A-85CE-BF07A22104BC}" type="parTrans" cxnId="{F26E7266-B9D5-4CD4-9A53-29C832820BDD}">
      <dgm:prSet/>
      <dgm:spPr/>
      <dgm:t>
        <a:bodyPr/>
        <a:lstStyle/>
        <a:p>
          <a:endParaRPr lang="pt-BR"/>
        </a:p>
      </dgm:t>
    </dgm:pt>
    <dgm:pt modelId="{DB300F95-06F3-4079-873B-41C2241B6D6E}" type="sibTrans" cxnId="{F26E7266-B9D5-4CD4-9A53-29C832820BDD}">
      <dgm:prSet/>
      <dgm:spPr/>
      <dgm:t>
        <a:bodyPr/>
        <a:lstStyle/>
        <a:p>
          <a:endParaRPr lang="pt-BR"/>
        </a:p>
      </dgm:t>
    </dgm:pt>
    <dgm:pt modelId="{48C4D88E-1583-4BAB-B175-8E22A5D8905D}">
      <dgm:prSet/>
      <dgm:spPr/>
      <dgm:t>
        <a:bodyPr/>
        <a:lstStyle/>
        <a:p>
          <a:r>
            <a:rPr lang="pt-BR"/>
            <a:t>Luminárias painel LED de embutir</a:t>
          </a:r>
        </a:p>
      </dgm:t>
    </dgm:pt>
    <dgm:pt modelId="{64B74519-8150-44DD-A65F-FAC84D1D6B51}" type="parTrans" cxnId="{816F1A19-5E3B-4D7A-A077-7F851B989B88}">
      <dgm:prSet/>
      <dgm:spPr/>
      <dgm:t>
        <a:bodyPr/>
        <a:lstStyle/>
        <a:p>
          <a:endParaRPr lang="pt-BR"/>
        </a:p>
      </dgm:t>
    </dgm:pt>
    <dgm:pt modelId="{BFB90386-DCB2-4B17-9740-C0959CCAFCDF}" type="sibTrans" cxnId="{816F1A19-5E3B-4D7A-A077-7F851B989B88}">
      <dgm:prSet/>
      <dgm:spPr/>
      <dgm:t>
        <a:bodyPr/>
        <a:lstStyle/>
        <a:p>
          <a:endParaRPr lang="pt-BR"/>
        </a:p>
      </dgm:t>
    </dgm:pt>
    <dgm:pt modelId="{928BC33C-6B9C-481C-BC33-A9FD8E5EC42B}">
      <dgm:prSet/>
      <dgm:spPr/>
      <dgm:t>
        <a:bodyPr/>
        <a:lstStyle/>
        <a:p>
          <a:r>
            <a:rPr lang="pt-BR"/>
            <a:t>Ferramentas</a:t>
          </a:r>
        </a:p>
      </dgm:t>
    </dgm:pt>
    <dgm:pt modelId="{56505B72-BD94-46FD-9764-3E418623551C}" type="parTrans" cxnId="{FDD99179-72B7-460D-B33C-9F0D6CC3C1BE}">
      <dgm:prSet/>
      <dgm:spPr/>
      <dgm:t>
        <a:bodyPr/>
        <a:lstStyle/>
        <a:p>
          <a:endParaRPr lang="pt-BR"/>
        </a:p>
      </dgm:t>
    </dgm:pt>
    <dgm:pt modelId="{FE8AF1FD-378A-4270-85C0-2116FDE95531}" type="sibTrans" cxnId="{FDD99179-72B7-460D-B33C-9F0D6CC3C1BE}">
      <dgm:prSet/>
      <dgm:spPr/>
      <dgm:t>
        <a:bodyPr/>
        <a:lstStyle/>
        <a:p>
          <a:endParaRPr lang="pt-BR"/>
        </a:p>
      </dgm:t>
    </dgm:pt>
    <dgm:pt modelId="{F85B85F0-6FE6-45EF-A0E1-C1B60776A36D}">
      <dgm:prSet/>
      <dgm:spPr/>
      <dgm:t>
        <a:bodyPr/>
        <a:lstStyle/>
        <a:p>
          <a:r>
            <a:rPr lang="pt-BR"/>
            <a:t>Alvenaria</a:t>
          </a:r>
        </a:p>
      </dgm:t>
    </dgm:pt>
    <dgm:pt modelId="{FF7D1BDB-171C-450F-A316-0C00F631F6ED}" type="parTrans" cxnId="{7E46ED82-869D-4225-A015-324AC372082F}">
      <dgm:prSet/>
      <dgm:spPr/>
      <dgm:t>
        <a:bodyPr/>
        <a:lstStyle/>
        <a:p>
          <a:endParaRPr lang="pt-BR"/>
        </a:p>
      </dgm:t>
    </dgm:pt>
    <dgm:pt modelId="{AAC1357E-0287-4958-83F3-8D3517A4CE85}" type="sibTrans" cxnId="{7E46ED82-869D-4225-A015-324AC372082F}">
      <dgm:prSet/>
      <dgm:spPr/>
      <dgm:t>
        <a:bodyPr/>
        <a:lstStyle/>
        <a:p>
          <a:endParaRPr lang="pt-BR"/>
        </a:p>
      </dgm:t>
    </dgm:pt>
    <dgm:pt modelId="{F4B6BF6F-2A60-49E4-9D79-F5956A261692}">
      <dgm:prSet/>
      <dgm:spPr/>
      <dgm:t>
        <a:bodyPr/>
        <a:lstStyle/>
        <a:p>
          <a:r>
            <a:rPr lang="pt-BR"/>
            <a:t>Elétrica</a:t>
          </a:r>
        </a:p>
      </dgm:t>
    </dgm:pt>
    <dgm:pt modelId="{739861B8-E1ED-4F8D-BEC6-7C64170F384B}" type="parTrans" cxnId="{2C1041A5-3C58-41B8-B8A0-CC62151616A6}">
      <dgm:prSet/>
      <dgm:spPr/>
      <dgm:t>
        <a:bodyPr/>
        <a:lstStyle/>
        <a:p>
          <a:endParaRPr lang="pt-BR"/>
        </a:p>
      </dgm:t>
    </dgm:pt>
    <dgm:pt modelId="{FB78C3B4-FC1F-47CF-9EF3-8758AD70C2B3}" type="sibTrans" cxnId="{2C1041A5-3C58-41B8-B8A0-CC62151616A6}">
      <dgm:prSet/>
      <dgm:spPr/>
      <dgm:t>
        <a:bodyPr/>
        <a:lstStyle/>
        <a:p>
          <a:endParaRPr lang="pt-BR"/>
        </a:p>
      </dgm:t>
    </dgm:pt>
    <dgm:pt modelId="{9C9BE12A-0310-4B95-ACAF-E5395C0AAC18}">
      <dgm:prSet/>
      <dgm:spPr/>
      <dgm:t>
        <a:bodyPr/>
        <a:lstStyle/>
        <a:p>
          <a:r>
            <a:rPr lang="pt-BR"/>
            <a:t>Mobiliário</a:t>
          </a:r>
        </a:p>
      </dgm:t>
    </dgm:pt>
    <dgm:pt modelId="{F96476E8-AD0C-4915-B47C-3F83D571F815}" type="parTrans" cxnId="{05334712-AFD9-4636-A697-75A2B4B97916}">
      <dgm:prSet/>
      <dgm:spPr/>
      <dgm:t>
        <a:bodyPr/>
        <a:lstStyle/>
        <a:p>
          <a:endParaRPr lang="pt-BR"/>
        </a:p>
      </dgm:t>
    </dgm:pt>
    <dgm:pt modelId="{05FCFD55-9E84-4559-83BE-42D14C6F75B0}" type="sibTrans" cxnId="{05334712-AFD9-4636-A697-75A2B4B97916}">
      <dgm:prSet/>
      <dgm:spPr/>
      <dgm:t>
        <a:bodyPr/>
        <a:lstStyle/>
        <a:p>
          <a:endParaRPr lang="pt-BR"/>
        </a:p>
      </dgm:t>
    </dgm:pt>
    <dgm:pt modelId="{1944A5E0-1536-4224-B19F-7FFC52594822}">
      <dgm:prSet/>
      <dgm:spPr/>
      <dgm:t>
        <a:bodyPr/>
        <a:lstStyle/>
        <a:p>
          <a:r>
            <a:rPr lang="pt-BR"/>
            <a:t>Mesas de reunião com cadeiras</a:t>
          </a:r>
        </a:p>
      </dgm:t>
    </dgm:pt>
    <dgm:pt modelId="{5C3CAB44-A1D4-419A-A046-7359B4DAE9B1}" type="parTrans" cxnId="{A262CA80-BEEF-45B1-8623-4D1081385CEC}">
      <dgm:prSet/>
      <dgm:spPr/>
      <dgm:t>
        <a:bodyPr/>
        <a:lstStyle/>
        <a:p>
          <a:endParaRPr lang="pt-BR"/>
        </a:p>
      </dgm:t>
    </dgm:pt>
    <dgm:pt modelId="{2B98FA36-7AF7-46CA-AB61-2A7E52AB46A3}" type="sibTrans" cxnId="{A262CA80-BEEF-45B1-8623-4D1081385CEC}">
      <dgm:prSet/>
      <dgm:spPr/>
      <dgm:t>
        <a:bodyPr/>
        <a:lstStyle/>
        <a:p>
          <a:endParaRPr lang="pt-BR"/>
        </a:p>
      </dgm:t>
    </dgm:pt>
    <dgm:pt modelId="{9AE2AEBC-9E25-4A8D-B03E-B2E883C580CB}">
      <dgm:prSet/>
      <dgm:spPr/>
      <dgm:t>
        <a:bodyPr/>
        <a:lstStyle/>
        <a:p>
          <a:r>
            <a:rPr lang="pt-BR"/>
            <a:t>Comunicação</a:t>
          </a:r>
        </a:p>
      </dgm:t>
    </dgm:pt>
    <dgm:pt modelId="{733E3052-68BF-4276-862C-FAE9C843706B}" type="parTrans" cxnId="{5196D0A0-B404-406A-BBD2-BE74C129904B}">
      <dgm:prSet/>
      <dgm:spPr/>
      <dgm:t>
        <a:bodyPr/>
        <a:lstStyle/>
        <a:p>
          <a:endParaRPr lang="pt-BR"/>
        </a:p>
      </dgm:t>
    </dgm:pt>
    <dgm:pt modelId="{237E2A15-FFB7-496F-85ED-2F45F3FF97FC}" type="sibTrans" cxnId="{5196D0A0-B404-406A-BBD2-BE74C129904B}">
      <dgm:prSet/>
      <dgm:spPr/>
      <dgm:t>
        <a:bodyPr/>
        <a:lstStyle/>
        <a:p>
          <a:endParaRPr lang="pt-BR"/>
        </a:p>
      </dgm:t>
    </dgm:pt>
    <dgm:pt modelId="{253AB4FC-6988-4234-AA38-0F80DB19B6CF}">
      <dgm:prSet/>
      <dgm:spPr/>
      <dgm:t>
        <a:bodyPr/>
        <a:lstStyle/>
        <a:p>
          <a:r>
            <a:rPr lang="pt-BR"/>
            <a:t>Telefones - teleconferência e interno</a:t>
          </a:r>
        </a:p>
      </dgm:t>
    </dgm:pt>
    <dgm:pt modelId="{BADC52FA-CE39-43DD-8ECA-B5B1396B31C9}" type="parTrans" cxnId="{FC8179FF-BE9D-4F02-8242-FDEF2A947207}">
      <dgm:prSet/>
      <dgm:spPr/>
      <dgm:t>
        <a:bodyPr/>
        <a:lstStyle/>
        <a:p>
          <a:endParaRPr lang="pt-BR"/>
        </a:p>
      </dgm:t>
    </dgm:pt>
    <dgm:pt modelId="{B3A29D10-BBC0-4DD3-B7BF-887D33348F4E}" type="sibTrans" cxnId="{FC8179FF-BE9D-4F02-8242-FDEF2A947207}">
      <dgm:prSet/>
      <dgm:spPr/>
      <dgm:t>
        <a:bodyPr/>
        <a:lstStyle/>
        <a:p>
          <a:endParaRPr lang="pt-BR"/>
        </a:p>
      </dgm:t>
    </dgm:pt>
    <dgm:pt modelId="{E71FD646-A0E5-4D55-A46A-F709F2C3EF4B}">
      <dgm:prSet/>
      <dgm:spPr/>
      <dgm:t>
        <a:bodyPr/>
        <a:lstStyle/>
        <a:p>
          <a:r>
            <a:rPr lang="pt-BR"/>
            <a:t>Vídeoconferência</a:t>
          </a:r>
        </a:p>
      </dgm:t>
    </dgm:pt>
    <dgm:pt modelId="{86E9CCCA-06E2-4031-ADCA-771D158040FD}" type="parTrans" cxnId="{1B829285-691F-4486-A8B9-EBC90A62AFF3}">
      <dgm:prSet/>
      <dgm:spPr/>
      <dgm:t>
        <a:bodyPr/>
        <a:lstStyle/>
        <a:p>
          <a:endParaRPr lang="pt-BR"/>
        </a:p>
      </dgm:t>
    </dgm:pt>
    <dgm:pt modelId="{D69B29F3-2AEA-46D0-B67A-5E23C9E2989E}" type="sibTrans" cxnId="{1B829285-691F-4486-A8B9-EBC90A62AFF3}">
      <dgm:prSet/>
      <dgm:spPr/>
      <dgm:t>
        <a:bodyPr/>
        <a:lstStyle/>
        <a:p>
          <a:endParaRPr lang="pt-BR"/>
        </a:p>
      </dgm:t>
    </dgm:pt>
    <dgm:pt modelId="{C5D88E03-7606-492B-9CBF-1EEDF719C2E9}">
      <dgm:prSet/>
      <dgm:spPr/>
      <dgm:t>
        <a:bodyPr/>
        <a:lstStyle/>
        <a:p>
          <a:r>
            <a:rPr lang="pt-BR"/>
            <a:t>Balcão</a:t>
          </a:r>
        </a:p>
      </dgm:t>
    </dgm:pt>
    <dgm:pt modelId="{76F55D7E-23E5-4EB1-B34E-A6761A2C8D99}" type="parTrans" cxnId="{82C6BBD6-1FFA-4E84-B12C-6F0290AB946E}">
      <dgm:prSet/>
      <dgm:spPr/>
      <dgm:t>
        <a:bodyPr/>
        <a:lstStyle/>
        <a:p>
          <a:endParaRPr lang="pt-BR"/>
        </a:p>
      </dgm:t>
    </dgm:pt>
    <dgm:pt modelId="{E2880C46-C323-49A3-ACB3-4F3583F953D0}" type="sibTrans" cxnId="{82C6BBD6-1FFA-4E84-B12C-6F0290AB946E}">
      <dgm:prSet/>
      <dgm:spPr/>
      <dgm:t>
        <a:bodyPr/>
        <a:lstStyle/>
        <a:p>
          <a:endParaRPr lang="pt-BR"/>
        </a:p>
      </dgm:t>
    </dgm:pt>
    <dgm:pt modelId="{ADC194DE-26A8-43AE-9465-B19F5691F0B7}">
      <dgm:prSet/>
      <dgm:spPr/>
      <dgm:t>
        <a:bodyPr/>
        <a:lstStyle/>
        <a:p>
          <a:r>
            <a:rPr lang="pt-BR"/>
            <a:t>Supervisor de manutenção</a:t>
          </a:r>
        </a:p>
        <a:p>
          <a:r>
            <a:rPr lang="pt-BR"/>
            <a:t>(interno)</a:t>
          </a:r>
        </a:p>
      </dgm:t>
    </dgm:pt>
    <dgm:pt modelId="{E1883DC4-0D22-4CE9-B676-500AA8D54E95}" type="parTrans" cxnId="{91D19EF0-DD13-49CA-961A-A0B93BFBBDDC}">
      <dgm:prSet/>
      <dgm:spPr/>
      <dgm:t>
        <a:bodyPr/>
        <a:lstStyle/>
        <a:p>
          <a:endParaRPr lang="pt-BR"/>
        </a:p>
      </dgm:t>
    </dgm:pt>
    <dgm:pt modelId="{14001765-AA6C-40F4-8CD5-981EA74DD7DF}" type="sibTrans" cxnId="{91D19EF0-DD13-49CA-961A-A0B93BFBBDDC}">
      <dgm:prSet/>
      <dgm:spPr/>
      <dgm:t>
        <a:bodyPr/>
        <a:lstStyle/>
        <a:p>
          <a:endParaRPr lang="pt-BR"/>
        </a:p>
      </dgm:t>
    </dgm:pt>
    <dgm:pt modelId="{D72AF87A-4FF4-4EA5-BC4F-C848980EC7CE}">
      <dgm:prSet/>
      <dgm:spPr/>
      <dgm:t>
        <a:bodyPr/>
        <a:lstStyle/>
        <a:p>
          <a:r>
            <a:rPr lang="pt-BR"/>
            <a:t>Fiações</a:t>
          </a:r>
        </a:p>
      </dgm:t>
    </dgm:pt>
    <dgm:pt modelId="{AD4F99FE-0D4E-4973-AFCB-4E437841CAFD}" type="parTrans" cxnId="{688A4966-9BC3-4F0E-AC84-24822D206976}">
      <dgm:prSet/>
      <dgm:spPr/>
      <dgm:t>
        <a:bodyPr/>
        <a:lstStyle/>
        <a:p>
          <a:endParaRPr lang="pt-BR"/>
        </a:p>
      </dgm:t>
    </dgm:pt>
    <dgm:pt modelId="{82ECB91D-1415-4158-A0EB-5107FCF69951}" type="sibTrans" cxnId="{688A4966-9BC3-4F0E-AC84-24822D206976}">
      <dgm:prSet/>
      <dgm:spPr/>
      <dgm:t>
        <a:bodyPr/>
        <a:lstStyle/>
        <a:p>
          <a:endParaRPr lang="pt-BR"/>
        </a:p>
      </dgm:t>
    </dgm:pt>
    <dgm:pt modelId="{92BA68D7-C461-447D-9318-3E3D6CF13C9B}" type="pres">
      <dgm:prSet presAssocID="{201E4690-36EC-4A22-AB33-B2A44FAD34F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5B6169E-E155-486F-975E-C59F5EEAA165}" type="pres">
      <dgm:prSet presAssocID="{E001A444-D7AC-4974-AD1B-9B441EBA388A}" presName="hierRoot1" presStyleCnt="0">
        <dgm:presLayoutVars>
          <dgm:hierBranch val="init"/>
        </dgm:presLayoutVars>
      </dgm:prSet>
      <dgm:spPr/>
    </dgm:pt>
    <dgm:pt modelId="{94CF99E6-737C-4DCF-A5BA-CA2C93C2463B}" type="pres">
      <dgm:prSet presAssocID="{E001A444-D7AC-4974-AD1B-9B441EBA388A}" presName="rootComposite1" presStyleCnt="0"/>
      <dgm:spPr/>
    </dgm:pt>
    <dgm:pt modelId="{39414A81-ED52-43A1-B9D6-885CE03C6491}" type="pres">
      <dgm:prSet presAssocID="{E001A444-D7AC-4974-AD1B-9B441EBA388A}" presName="rootText1" presStyleLbl="node0" presStyleIdx="0" presStyleCnt="1">
        <dgm:presLayoutVars>
          <dgm:chPref val="3"/>
        </dgm:presLayoutVars>
      </dgm:prSet>
      <dgm:spPr/>
    </dgm:pt>
    <dgm:pt modelId="{2DA9F406-66B2-48F0-ACD2-5FE36345D16C}" type="pres">
      <dgm:prSet presAssocID="{E001A444-D7AC-4974-AD1B-9B441EBA388A}" presName="rootConnector1" presStyleLbl="node1" presStyleIdx="0" presStyleCnt="0"/>
      <dgm:spPr/>
    </dgm:pt>
    <dgm:pt modelId="{2A251252-EE51-41F6-934B-F3B49FC98E17}" type="pres">
      <dgm:prSet presAssocID="{E001A444-D7AC-4974-AD1B-9B441EBA388A}" presName="hierChild2" presStyleCnt="0"/>
      <dgm:spPr/>
    </dgm:pt>
    <dgm:pt modelId="{FB5236E7-C8A1-4BB5-96AF-913DC1932011}" type="pres">
      <dgm:prSet presAssocID="{B045413B-B67E-49D9-8385-DA6AC3148771}" presName="Name37" presStyleLbl="parChTrans1D2" presStyleIdx="0" presStyleCnt="4"/>
      <dgm:spPr/>
    </dgm:pt>
    <dgm:pt modelId="{AE945554-9A0D-4262-B8A7-F91F1B500BDF}" type="pres">
      <dgm:prSet presAssocID="{880CF860-5433-4D58-A777-DD7825493464}" presName="hierRoot2" presStyleCnt="0">
        <dgm:presLayoutVars>
          <dgm:hierBranch val="init"/>
        </dgm:presLayoutVars>
      </dgm:prSet>
      <dgm:spPr/>
    </dgm:pt>
    <dgm:pt modelId="{4C9BB7F5-A697-4C43-AE84-E341C2F07641}" type="pres">
      <dgm:prSet presAssocID="{880CF860-5433-4D58-A777-DD7825493464}" presName="rootComposite" presStyleCnt="0"/>
      <dgm:spPr/>
    </dgm:pt>
    <dgm:pt modelId="{FDE24382-3C7D-40B9-8C6A-DFE7DD88DFDF}" type="pres">
      <dgm:prSet presAssocID="{880CF860-5433-4D58-A777-DD7825493464}" presName="rootText" presStyleLbl="node2" presStyleIdx="0" presStyleCnt="4">
        <dgm:presLayoutVars>
          <dgm:chPref val="3"/>
        </dgm:presLayoutVars>
      </dgm:prSet>
      <dgm:spPr/>
    </dgm:pt>
    <dgm:pt modelId="{F4C70D43-F338-46B5-ADF7-B11F17D8FD1F}" type="pres">
      <dgm:prSet presAssocID="{880CF860-5433-4D58-A777-DD7825493464}" presName="rootConnector" presStyleLbl="node2" presStyleIdx="0" presStyleCnt="4"/>
      <dgm:spPr/>
    </dgm:pt>
    <dgm:pt modelId="{19D226A1-0805-45F5-9DE3-72AA42B9DEC3}" type="pres">
      <dgm:prSet presAssocID="{880CF860-5433-4D58-A777-DD7825493464}" presName="hierChild4" presStyleCnt="0"/>
      <dgm:spPr/>
    </dgm:pt>
    <dgm:pt modelId="{43C33AFC-F4FA-4A91-99D9-985D777728CA}" type="pres">
      <dgm:prSet presAssocID="{C84D8594-7CC0-4F55-AAA0-39C0421384FD}" presName="Name37" presStyleLbl="parChTrans1D3" presStyleIdx="0" presStyleCnt="11"/>
      <dgm:spPr/>
    </dgm:pt>
    <dgm:pt modelId="{0904CFE4-73E6-441B-A63F-57506553FAA6}" type="pres">
      <dgm:prSet presAssocID="{50514DAC-590A-4912-A62C-47614A3CC0AD}" presName="hierRoot2" presStyleCnt="0">
        <dgm:presLayoutVars>
          <dgm:hierBranch val="init"/>
        </dgm:presLayoutVars>
      </dgm:prSet>
      <dgm:spPr/>
    </dgm:pt>
    <dgm:pt modelId="{C8766EAA-6C7B-4F24-8A15-2A6CE82E7705}" type="pres">
      <dgm:prSet presAssocID="{50514DAC-590A-4912-A62C-47614A3CC0AD}" presName="rootComposite" presStyleCnt="0"/>
      <dgm:spPr/>
    </dgm:pt>
    <dgm:pt modelId="{07430A5C-5D3C-46D9-9789-5E69C95CAFFE}" type="pres">
      <dgm:prSet presAssocID="{50514DAC-590A-4912-A62C-47614A3CC0AD}" presName="rootText" presStyleLbl="node3" presStyleIdx="0" presStyleCnt="11">
        <dgm:presLayoutVars>
          <dgm:chPref val="3"/>
        </dgm:presLayoutVars>
      </dgm:prSet>
      <dgm:spPr/>
    </dgm:pt>
    <dgm:pt modelId="{C442618A-266C-4930-AB9F-425713088457}" type="pres">
      <dgm:prSet presAssocID="{50514DAC-590A-4912-A62C-47614A3CC0AD}" presName="rootConnector" presStyleLbl="node3" presStyleIdx="0" presStyleCnt="11"/>
      <dgm:spPr/>
    </dgm:pt>
    <dgm:pt modelId="{A259E21D-E085-4AA3-9C86-784FCC0FF250}" type="pres">
      <dgm:prSet presAssocID="{50514DAC-590A-4912-A62C-47614A3CC0AD}" presName="hierChild4" presStyleCnt="0"/>
      <dgm:spPr/>
    </dgm:pt>
    <dgm:pt modelId="{7BCA7650-2534-41ED-B7C9-109B12F32F54}" type="pres">
      <dgm:prSet presAssocID="{50514DAC-590A-4912-A62C-47614A3CC0AD}" presName="hierChild5" presStyleCnt="0"/>
      <dgm:spPr/>
    </dgm:pt>
    <dgm:pt modelId="{A7A398D1-4051-4A94-B1C0-BEAF815F56D9}" type="pres">
      <dgm:prSet presAssocID="{2C39C43C-8944-47DA-B960-6CB839A1E224}" presName="Name37" presStyleLbl="parChTrans1D3" presStyleIdx="1" presStyleCnt="11"/>
      <dgm:spPr/>
    </dgm:pt>
    <dgm:pt modelId="{1F12F5BD-E4F0-4A8D-A10A-1DCF34931D4C}" type="pres">
      <dgm:prSet presAssocID="{5CC7FBB3-B25A-4FA5-87AF-9F00F3B74C9D}" presName="hierRoot2" presStyleCnt="0">
        <dgm:presLayoutVars>
          <dgm:hierBranch val="init"/>
        </dgm:presLayoutVars>
      </dgm:prSet>
      <dgm:spPr/>
    </dgm:pt>
    <dgm:pt modelId="{2F729ABA-8319-4319-B906-02D640EAE101}" type="pres">
      <dgm:prSet presAssocID="{5CC7FBB3-B25A-4FA5-87AF-9F00F3B74C9D}" presName="rootComposite" presStyleCnt="0"/>
      <dgm:spPr/>
    </dgm:pt>
    <dgm:pt modelId="{CD304DA8-54B1-4800-A750-E8DE96FB1529}" type="pres">
      <dgm:prSet presAssocID="{5CC7FBB3-B25A-4FA5-87AF-9F00F3B74C9D}" presName="rootText" presStyleLbl="node3" presStyleIdx="1" presStyleCnt="11">
        <dgm:presLayoutVars>
          <dgm:chPref val="3"/>
        </dgm:presLayoutVars>
      </dgm:prSet>
      <dgm:spPr/>
    </dgm:pt>
    <dgm:pt modelId="{8DA5B481-4926-4ABB-96CD-26979FF8C6FD}" type="pres">
      <dgm:prSet presAssocID="{5CC7FBB3-B25A-4FA5-87AF-9F00F3B74C9D}" presName="rootConnector" presStyleLbl="node3" presStyleIdx="1" presStyleCnt="11"/>
      <dgm:spPr/>
    </dgm:pt>
    <dgm:pt modelId="{13B19F64-1B4A-4A73-97BC-17350553B835}" type="pres">
      <dgm:prSet presAssocID="{5CC7FBB3-B25A-4FA5-87AF-9F00F3B74C9D}" presName="hierChild4" presStyleCnt="0"/>
      <dgm:spPr/>
    </dgm:pt>
    <dgm:pt modelId="{ACAAFFD7-13FF-4B16-8FB3-D1A35F1565FA}" type="pres">
      <dgm:prSet presAssocID="{5CC7FBB3-B25A-4FA5-87AF-9F00F3B74C9D}" presName="hierChild5" presStyleCnt="0"/>
      <dgm:spPr/>
    </dgm:pt>
    <dgm:pt modelId="{45ACC7D1-06DA-48CD-A4BC-132365A40671}" type="pres">
      <dgm:prSet presAssocID="{8DD2BA1D-1E44-445F-B9CC-97E95C56F52E}" presName="Name37" presStyleLbl="parChTrans1D3" presStyleIdx="2" presStyleCnt="11"/>
      <dgm:spPr/>
    </dgm:pt>
    <dgm:pt modelId="{B05BFBDB-1609-4F80-A206-C31F2303A7D8}" type="pres">
      <dgm:prSet presAssocID="{126F2CC3-6BCA-4715-B05D-94BB0154BA23}" presName="hierRoot2" presStyleCnt="0">
        <dgm:presLayoutVars>
          <dgm:hierBranch val="init"/>
        </dgm:presLayoutVars>
      </dgm:prSet>
      <dgm:spPr/>
    </dgm:pt>
    <dgm:pt modelId="{0FD8D0CC-0F69-4C03-8E13-02E0CE76ACBB}" type="pres">
      <dgm:prSet presAssocID="{126F2CC3-6BCA-4715-B05D-94BB0154BA23}" presName="rootComposite" presStyleCnt="0"/>
      <dgm:spPr/>
    </dgm:pt>
    <dgm:pt modelId="{E6577E3A-FF97-4827-8DA1-0BDD7DEA19DD}" type="pres">
      <dgm:prSet presAssocID="{126F2CC3-6BCA-4715-B05D-94BB0154BA23}" presName="rootText" presStyleLbl="node3" presStyleIdx="2" presStyleCnt="11">
        <dgm:presLayoutVars>
          <dgm:chPref val="3"/>
        </dgm:presLayoutVars>
      </dgm:prSet>
      <dgm:spPr/>
    </dgm:pt>
    <dgm:pt modelId="{A9D340A0-6F95-4AE9-94CA-C1732D736F0E}" type="pres">
      <dgm:prSet presAssocID="{126F2CC3-6BCA-4715-B05D-94BB0154BA23}" presName="rootConnector" presStyleLbl="node3" presStyleIdx="2" presStyleCnt="11"/>
      <dgm:spPr/>
    </dgm:pt>
    <dgm:pt modelId="{A50913AF-2775-4471-B14B-C5A25E1C1D63}" type="pres">
      <dgm:prSet presAssocID="{126F2CC3-6BCA-4715-B05D-94BB0154BA23}" presName="hierChild4" presStyleCnt="0"/>
      <dgm:spPr/>
    </dgm:pt>
    <dgm:pt modelId="{9F9187C6-4708-4D54-8225-2ABD6E58E62E}" type="pres">
      <dgm:prSet presAssocID="{126F2CC3-6BCA-4715-B05D-94BB0154BA23}" presName="hierChild5" presStyleCnt="0"/>
      <dgm:spPr/>
    </dgm:pt>
    <dgm:pt modelId="{CA3F0160-5901-4E25-9AEF-73E61CCA6F47}" type="pres">
      <dgm:prSet presAssocID="{E1883DC4-0D22-4CE9-B676-500AA8D54E95}" presName="Name37" presStyleLbl="parChTrans1D3" presStyleIdx="3" presStyleCnt="11"/>
      <dgm:spPr/>
    </dgm:pt>
    <dgm:pt modelId="{2C587DBA-7D85-4A57-95F1-B98F69D9E21C}" type="pres">
      <dgm:prSet presAssocID="{ADC194DE-26A8-43AE-9465-B19F5691F0B7}" presName="hierRoot2" presStyleCnt="0">
        <dgm:presLayoutVars>
          <dgm:hierBranch val="init"/>
        </dgm:presLayoutVars>
      </dgm:prSet>
      <dgm:spPr/>
    </dgm:pt>
    <dgm:pt modelId="{99306339-61A2-46B0-B4F1-6651333AACA7}" type="pres">
      <dgm:prSet presAssocID="{ADC194DE-26A8-43AE-9465-B19F5691F0B7}" presName="rootComposite" presStyleCnt="0"/>
      <dgm:spPr/>
    </dgm:pt>
    <dgm:pt modelId="{1D0D8FB9-8CB5-42DE-B6E9-E88A2CBF8337}" type="pres">
      <dgm:prSet presAssocID="{ADC194DE-26A8-43AE-9465-B19F5691F0B7}" presName="rootText" presStyleLbl="node3" presStyleIdx="3" presStyleCnt="11">
        <dgm:presLayoutVars>
          <dgm:chPref val="3"/>
        </dgm:presLayoutVars>
      </dgm:prSet>
      <dgm:spPr/>
    </dgm:pt>
    <dgm:pt modelId="{48E12A02-2BBF-4B3A-B0F9-2C514389FDFE}" type="pres">
      <dgm:prSet presAssocID="{ADC194DE-26A8-43AE-9465-B19F5691F0B7}" presName="rootConnector" presStyleLbl="node3" presStyleIdx="3" presStyleCnt="11"/>
      <dgm:spPr/>
    </dgm:pt>
    <dgm:pt modelId="{F1E69D57-60B2-4739-B79E-DF46F05B6F77}" type="pres">
      <dgm:prSet presAssocID="{ADC194DE-26A8-43AE-9465-B19F5691F0B7}" presName="hierChild4" presStyleCnt="0"/>
      <dgm:spPr/>
    </dgm:pt>
    <dgm:pt modelId="{81406339-433A-4F10-8A93-B4150207C0DA}" type="pres">
      <dgm:prSet presAssocID="{ADC194DE-26A8-43AE-9465-B19F5691F0B7}" presName="hierChild5" presStyleCnt="0"/>
      <dgm:spPr/>
    </dgm:pt>
    <dgm:pt modelId="{73468850-35D8-461B-8872-D6C6251DA60D}" type="pres">
      <dgm:prSet presAssocID="{880CF860-5433-4D58-A777-DD7825493464}" presName="hierChild5" presStyleCnt="0"/>
      <dgm:spPr/>
    </dgm:pt>
    <dgm:pt modelId="{36FE8AE7-B770-400D-9941-250390FEE4D0}" type="pres">
      <dgm:prSet presAssocID="{735B0C0F-6AF9-476E-81F2-D219FE616CC6}" presName="Name37" presStyleLbl="parChTrans1D2" presStyleIdx="1" presStyleCnt="4"/>
      <dgm:spPr/>
    </dgm:pt>
    <dgm:pt modelId="{3670E21F-06D0-457E-8DD1-CF451F2D69A5}" type="pres">
      <dgm:prSet presAssocID="{4D49947B-F95C-4BBC-A972-177BC1F5C6E0}" presName="hierRoot2" presStyleCnt="0">
        <dgm:presLayoutVars>
          <dgm:hierBranch val="init"/>
        </dgm:presLayoutVars>
      </dgm:prSet>
      <dgm:spPr/>
    </dgm:pt>
    <dgm:pt modelId="{383E44C7-9E9F-4A59-9F0D-C62BB9A63DBF}" type="pres">
      <dgm:prSet presAssocID="{4D49947B-F95C-4BBC-A972-177BC1F5C6E0}" presName="rootComposite" presStyleCnt="0"/>
      <dgm:spPr/>
    </dgm:pt>
    <dgm:pt modelId="{EEBED8E5-2913-4157-9D19-5240451D6548}" type="pres">
      <dgm:prSet presAssocID="{4D49947B-F95C-4BBC-A972-177BC1F5C6E0}" presName="rootText" presStyleLbl="node2" presStyleIdx="1" presStyleCnt="4">
        <dgm:presLayoutVars>
          <dgm:chPref val="3"/>
        </dgm:presLayoutVars>
      </dgm:prSet>
      <dgm:spPr/>
    </dgm:pt>
    <dgm:pt modelId="{1B4956FD-005D-42F7-9A26-32FD6FE5C507}" type="pres">
      <dgm:prSet presAssocID="{4D49947B-F95C-4BBC-A972-177BC1F5C6E0}" presName="rootConnector" presStyleLbl="node2" presStyleIdx="1" presStyleCnt="4"/>
      <dgm:spPr/>
    </dgm:pt>
    <dgm:pt modelId="{14B3F1EE-C70E-41F3-9FB0-63FBE7B779FF}" type="pres">
      <dgm:prSet presAssocID="{4D49947B-F95C-4BBC-A972-177BC1F5C6E0}" presName="hierChild4" presStyleCnt="0"/>
      <dgm:spPr/>
    </dgm:pt>
    <dgm:pt modelId="{94756E74-F028-414B-AFDC-FC74F9D1B44E}" type="pres">
      <dgm:prSet presAssocID="{637851E1-D746-45B1-B731-058A89F2BCCE}" presName="Name37" presStyleLbl="parChTrans1D3" presStyleIdx="4" presStyleCnt="11"/>
      <dgm:spPr/>
    </dgm:pt>
    <dgm:pt modelId="{FBEC1BE1-D1DA-4484-B989-69A332A3B5A3}" type="pres">
      <dgm:prSet presAssocID="{02179802-0D46-4C5E-8AD3-4020BCA8F1EC}" presName="hierRoot2" presStyleCnt="0">
        <dgm:presLayoutVars>
          <dgm:hierBranch val="init"/>
        </dgm:presLayoutVars>
      </dgm:prSet>
      <dgm:spPr/>
    </dgm:pt>
    <dgm:pt modelId="{EC014393-2196-46F9-9B1F-C11F2D8A5CDF}" type="pres">
      <dgm:prSet presAssocID="{02179802-0D46-4C5E-8AD3-4020BCA8F1EC}" presName="rootComposite" presStyleCnt="0"/>
      <dgm:spPr/>
    </dgm:pt>
    <dgm:pt modelId="{5A480FA0-AF0F-44BA-82B9-4FF2541EFEA3}" type="pres">
      <dgm:prSet presAssocID="{02179802-0D46-4C5E-8AD3-4020BCA8F1EC}" presName="rootText" presStyleLbl="node3" presStyleIdx="4" presStyleCnt="11">
        <dgm:presLayoutVars>
          <dgm:chPref val="3"/>
        </dgm:presLayoutVars>
      </dgm:prSet>
      <dgm:spPr/>
    </dgm:pt>
    <dgm:pt modelId="{3E8F9F79-C409-4D17-99AD-CDFEB0E8B115}" type="pres">
      <dgm:prSet presAssocID="{02179802-0D46-4C5E-8AD3-4020BCA8F1EC}" presName="rootConnector" presStyleLbl="node3" presStyleIdx="4" presStyleCnt="11"/>
      <dgm:spPr/>
    </dgm:pt>
    <dgm:pt modelId="{724BED15-506C-48B6-BDC9-68CE70804C85}" type="pres">
      <dgm:prSet presAssocID="{02179802-0D46-4C5E-8AD3-4020BCA8F1EC}" presName="hierChild4" presStyleCnt="0"/>
      <dgm:spPr/>
    </dgm:pt>
    <dgm:pt modelId="{C4CBCD53-FCA9-476B-BCE7-D0DFF9798617}" type="pres">
      <dgm:prSet presAssocID="{C47CA10A-0276-4C85-85BA-E5FAC4E6E5F7}" presName="Name37" presStyleLbl="parChTrans1D4" presStyleIdx="0" presStyleCnt="15"/>
      <dgm:spPr/>
    </dgm:pt>
    <dgm:pt modelId="{BCE30052-2295-45F5-9C0B-87BC9F88BE67}" type="pres">
      <dgm:prSet presAssocID="{33B5E62E-ACAD-4ABD-BFD7-2041493F9D0A}" presName="hierRoot2" presStyleCnt="0">
        <dgm:presLayoutVars>
          <dgm:hierBranch val="init"/>
        </dgm:presLayoutVars>
      </dgm:prSet>
      <dgm:spPr/>
    </dgm:pt>
    <dgm:pt modelId="{E5E821A0-843B-4FCA-8F04-33814AEF9625}" type="pres">
      <dgm:prSet presAssocID="{33B5E62E-ACAD-4ABD-BFD7-2041493F9D0A}" presName="rootComposite" presStyleCnt="0"/>
      <dgm:spPr/>
    </dgm:pt>
    <dgm:pt modelId="{8CC62A41-87AE-48D4-8A58-41EC86E8E1AE}" type="pres">
      <dgm:prSet presAssocID="{33B5E62E-ACAD-4ABD-BFD7-2041493F9D0A}" presName="rootText" presStyleLbl="node4" presStyleIdx="0" presStyleCnt="15">
        <dgm:presLayoutVars>
          <dgm:chPref val="3"/>
        </dgm:presLayoutVars>
      </dgm:prSet>
      <dgm:spPr/>
    </dgm:pt>
    <dgm:pt modelId="{22AA4CC2-6208-4C68-912C-E15B096984BE}" type="pres">
      <dgm:prSet presAssocID="{33B5E62E-ACAD-4ABD-BFD7-2041493F9D0A}" presName="rootConnector" presStyleLbl="node4" presStyleIdx="0" presStyleCnt="15"/>
      <dgm:spPr/>
    </dgm:pt>
    <dgm:pt modelId="{B22B0CBE-D413-4529-A7C5-B77EA294F6E5}" type="pres">
      <dgm:prSet presAssocID="{33B5E62E-ACAD-4ABD-BFD7-2041493F9D0A}" presName="hierChild4" presStyleCnt="0"/>
      <dgm:spPr/>
    </dgm:pt>
    <dgm:pt modelId="{08F928DF-D283-4871-BD90-4ADE98CD863F}" type="pres">
      <dgm:prSet presAssocID="{33B5E62E-ACAD-4ABD-BFD7-2041493F9D0A}" presName="hierChild5" presStyleCnt="0"/>
      <dgm:spPr/>
    </dgm:pt>
    <dgm:pt modelId="{30757417-67B6-4ACB-A759-5350B5035886}" type="pres">
      <dgm:prSet presAssocID="{CD378E04-3D26-4CBE-8C06-63CDFF4BE804}" presName="Name37" presStyleLbl="parChTrans1D4" presStyleIdx="1" presStyleCnt="15"/>
      <dgm:spPr/>
    </dgm:pt>
    <dgm:pt modelId="{852725C6-F36F-4F56-A383-829266876A8E}" type="pres">
      <dgm:prSet presAssocID="{F136FF1B-5FBB-4A96-A837-791893BFC930}" presName="hierRoot2" presStyleCnt="0">
        <dgm:presLayoutVars>
          <dgm:hierBranch val="init"/>
        </dgm:presLayoutVars>
      </dgm:prSet>
      <dgm:spPr/>
    </dgm:pt>
    <dgm:pt modelId="{63606148-B9F1-4061-9900-886793676315}" type="pres">
      <dgm:prSet presAssocID="{F136FF1B-5FBB-4A96-A837-791893BFC930}" presName="rootComposite" presStyleCnt="0"/>
      <dgm:spPr/>
    </dgm:pt>
    <dgm:pt modelId="{54A94E0D-F07E-4ABD-998E-8CCE8822F6DD}" type="pres">
      <dgm:prSet presAssocID="{F136FF1B-5FBB-4A96-A837-791893BFC930}" presName="rootText" presStyleLbl="node4" presStyleIdx="1" presStyleCnt="15">
        <dgm:presLayoutVars>
          <dgm:chPref val="3"/>
        </dgm:presLayoutVars>
      </dgm:prSet>
      <dgm:spPr/>
    </dgm:pt>
    <dgm:pt modelId="{5C2E558A-5D81-40D6-AA6A-6D9C0165DEEF}" type="pres">
      <dgm:prSet presAssocID="{F136FF1B-5FBB-4A96-A837-791893BFC930}" presName="rootConnector" presStyleLbl="node4" presStyleIdx="1" presStyleCnt="15"/>
      <dgm:spPr/>
    </dgm:pt>
    <dgm:pt modelId="{49ED2722-1002-49CC-9F13-1A7E010CF59D}" type="pres">
      <dgm:prSet presAssocID="{F136FF1B-5FBB-4A96-A837-791893BFC930}" presName="hierChild4" presStyleCnt="0"/>
      <dgm:spPr/>
    </dgm:pt>
    <dgm:pt modelId="{51908387-C09C-4265-BD51-DD64252F2247}" type="pres">
      <dgm:prSet presAssocID="{F136FF1B-5FBB-4A96-A837-791893BFC930}" presName="hierChild5" presStyleCnt="0"/>
      <dgm:spPr/>
    </dgm:pt>
    <dgm:pt modelId="{28C4EEA4-61CA-4F23-A579-F224FCA7C57D}" type="pres">
      <dgm:prSet presAssocID="{02179802-0D46-4C5E-8AD3-4020BCA8F1EC}" presName="hierChild5" presStyleCnt="0"/>
      <dgm:spPr/>
    </dgm:pt>
    <dgm:pt modelId="{B10158F2-5E38-448E-80C8-42341A446AF3}" type="pres">
      <dgm:prSet presAssocID="{733E3052-68BF-4276-862C-FAE9C843706B}" presName="Name37" presStyleLbl="parChTrans1D3" presStyleIdx="5" presStyleCnt="11"/>
      <dgm:spPr/>
    </dgm:pt>
    <dgm:pt modelId="{410831C8-0EA1-4BBE-9DBA-06B73896FC47}" type="pres">
      <dgm:prSet presAssocID="{9AE2AEBC-9E25-4A8D-B03E-B2E883C580CB}" presName="hierRoot2" presStyleCnt="0">
        <dgm:presLayoutVars>
          <dgm:hierBranch val="init"/>
        </dgm:presLayoutVars>
      </dgm:prSet>
      <dgm:spPr/>
    </dgm:pt>
    <dgm:pt modelId="{725EEC50-9131-4052-AEC9-D750375B87C1}" type="pres">
      <dgm:prSet presAssocID="{9AE2AEBC-9E25-4A8D-B03E-B2E883C580CB}" presName="rootComposite" presStyleCnt="0"/>
      <dgm:spPr/>
    </dgm:pt>
    <dgm:pt modelId="{29EA61B8-9901-49FB-A662-80B3AEA4721E}" type="pres">
      <dgm:prSet presAssocID="{9AE2AEBC-9E25-4A8D-B03E-B2E883C580CB}" presName="rootText" presStyleLbl="node3" presStyleIdx="5" presStyleCnt="11">
        <dgm:presLayoutVars>
          <dgm:chPref val="3"/>
        </dgm:presLayoutVars>
      </dgm:prSet>
      <dgm:spPr/>
    </dgm:pt>
    <dgm:pt modelId="{E1E1BCBB-BB33-4458-9AF5-1E72BAD6426F}" type="pres">
      <dgm:prSet presAssocID="{9AE2AEBC-9E25-4A8D-B03E-B2E883C580CB}" presName="rootConnector" presStyleLbl="node3" presStyleIdx="5" presStyleCnt="11"/>
      <dgm:spPr/>
    </dgm:pt>
    <dgm:pt modelId="{28C9A30F-380F-4846-A9D0-C89496371DBF}" type="pres">
      <dgm:prSet presAssocID="{9AE2AEBC-9E25-4A8D-B03E-B2E883C580CB}" presName="hierChild4" presStyleCnt="0"/>
      <dgm:spPr/>
    </dgm:pt>
    <dgm:pt modelId="{EE41F33A-1446-4462-BEAE-5E16E8BB150F}" type="pres">
      <dgm:prSet presAssocID="{BADC52FA-CE39-43DD-8ECA-B5B1396B31C9}" presName="Name37" presStyleLbl="parChTrans1D4" presStyleIdx="2" presStyleCnt="15"/>
      <dgm:spPr/>
    </dgm:pt>
    <dgm:pt modelId="{CCDD2CA5-EFAA-475B-9138-B868A565C056}" type="pres">
      <dgm:prSet presAssocID="{253AB4FC-6988-4234-AA38-0F80DB19B6CF}" presName="hierRoot2" presStyleCnt="0">
        <dgm:presLayoutVars>
          <dgm:hierBranch val="init"/>
        </dgm:presLayoutVars>
      </dgm:prSet>
      <dgm:spPr/>
    </dgm:pt>
    <dgm:pt modelId="{64FDDEF8-4173-4901-A06C-091411C3A63E}" type="pres">
      <dgm:prSet presAssocID="{253AB4FC-6988-4234-AA38-0F80DB19B6CF}" presName="rootComposite" presStyleCnt="0"/>
      <dgm:spPr/>
    </dgm:pt>
    <dgm:pt modelId="{A1BFB1A6-DE81-4DB7-AD81-344EB7B4A5E8}" type="pres">
      <dgm:prSet presAssocID="{253AB4FC-6988-4234-AA38-0F80DB19B6CF}" presName="rootText" presStyleLbl="node4" presStyleIdx="2" presStyleCnt="15">
        <dgm:presLayoutVars>
          <dgm:chPref val="3"/>
        </dgm:presLayoutVars>
      </dgm:prSet>
      <dgm:spPr/>
    </dgm:pt>
    <dgm:pt modelId="{3C877B46-52C9-4140-A45E-23E8A9D19721}" type="pres">
      <dgm:prSet presAssocID="{253AB4FC-6988-4234-AA38-0F80DB19B6CF}" presName="rootConnector" presStyleLbl="node4" presStyleIdx="2" presStyleCnt="15"/>
      <dgm:spPr/>
    </dgm:pt>
    <dgm:pt modelId="{A00721EC-310A-4B87-9BEF-484A0B1BBF11}" type="pres">
      <dgm:prSet presAssocID="{253AB4FC-6988-4234-AA38-0F80DB19B6CF}" presName="hierChild4" presStyleCnt="0"/>
      <dgm:spPr/>
    </dgm:pt>
    <dgm:pt modelId="{4EB57F43-38CB-47DD-A68C-0AD6D271531A}" type="pres">
      <dgm:prSet presAssocID="{253AB4FC-6988-4234-AA38-0F80DB19B6CF}" presName="hierChild5" presStyleCnt="0"/>
      <dgm:spPr/>
    </dgm:pt>
    <dgm:pt modelId="{8034C1D0-FFFB-473E-80A0-102A9B63CE50}" type="pres">
      <dgm:prSet presAssocID="{86E9CCCA-06E2-4031-ADCA-771D158040FD}" presName="Name37" presStyleLbl="parChTrans1D4" presStyleIdx="3" presStyleCnt="15"/>
      <dgm:spPr/>
    </dgm:pt>
    <dgm:pt modelId="{FB0EAC5E-46E2-4A0D-8E33-72BF64047AA8}" type="pres">
      <dgm:prSet presAssocID="{E71FD646-A0E5-4D55-A46A-F709F2C3EF4B}" presName="hierRoot2" presStyleCnt="0">
        <dgm:presLayoutVars>
          <dgm:hierBranch val="init"/>
        </dgm:presLayoutVars>
      </dgm:prSet>
      <dgm:spPr/>
    </dgm:pt>
    <dgm:pt modelId="{74CD8625-A33C-4F30-B71C-499469FE1CB6}" type="pres">
      <dgm:prSet presAssocID="{E71FD646-A0E5-4D55-A46A-F709F2C3EF4B}" presName="rootComposite" presStyleCnt="0"/>
      <dgm:spPr/>
    </dgm:pt>
    <dgm:pt modelId="{CC08B273-3EEF-491A-940C-B2865343F4A9}" type="pres">
      <dgm:prSet presAssocID="{E71FD646-A0E5-4D55-A46A-F709F2C3EF4B}" presName="rootText" presStyleLbl="node4" presStyleIdx="3" presStyleCnt="15">
        <dgm:presLayoutVars>
          <dgm:chPref val="3"/>
        </dgm:presLayoutVars>
      </dgm:prSet>
      <dgm:spPr/>
    </dgm:pt>
    <dgm:pt modelId="{E1236842-AB2E-4C36-AB51-07B6B6108099}" type="pres">
      <dgm:prSet presAssocID="{E71FD646-A0E5-4D55-A46A-F709F2C3EF4B}" presName="rootConnector" presStyleLbl="node4" presStyleIdx="3" presStyleCnt="15"/>
      <dgm:spPr/>
    </dgm:pt>
    <dgm:pt modelId="{79C15DDF-B52A-4D60-816E-4A781CC66930}" type="pres">
      <dgm:prSet presAssocID="{E71FD646-A0E5-4D55-A46A-F709F2C3EF4B}" presName="hierChild4" presStyleCnt="0"/>
      <dgm:spPr/>
    </dgm:pt>
    <dgm:pt modelId="{857AAD22-0166-484D-85F9-BC724F62962C}" type="pres">
      <dgm:prSet presAssocID="{E71FD646-A0E5-4D55-A46A-F709F2C3EF4B}" presName="hierChild5" presStyleCnt="0"/>
      <dgm:spPr/>
    </dgm:pt>
    <dgm:pt modelId="{3BB909FC-6F5B-496F-BFCB-112B6789D4BC}" type="pres">
      <dgm:prSet presAssocID="{9AE2AEBC-9E25-4A8D-B03E-B2E883C580CB}" presName="hierChild5" presStyleCnt="0"/>
      <dgm:spPr/>
    </dgm:pt>
    <dgm:pt modelId="{A294A813-A4FA-4269-88D8-DE94CECB7013}" type="pres">
      <dgm:prSet presAssocID="{4D49947B-F95C-4BBC-A972-177BC1F5C6E0}" presName="hierChild5" presStyleCnt="0"/>
      <dgm:spPr/>
    </dgm:pt>
    <dgm:pt modelId="{CAF6EF87-ED36-49A0-8EB1-F0856CCE46C3}" type="pres">
      <dgm:prSet presAssocID="{C816AEBA-5D0E-4AAC-89C6-AF66B59A4782}" presName="Name37" presStyleLbl="parChTrans1D2" presStyleIdx="2" presStyleCnt="4"/>
      <dgm:spPr/>
    </dgm:pt>
    <dgm:pt modelId="{0832B9D1-459D-48CC-93B5-E37BCFE0D78F}" type="pres">
      <dgm:prSet presAssocID="{83D724AD-08D6-44A7-A799-19E3B85937E5}" presName="hierRoot2" presStyleCnt="0">
        <dgm:presLayoutVars>
          <dgm:hierBranch val="init"/>
        </dgm:presLayoutVars>
      </dgm:prSet>
      <dgm:spPr/>
    </dgm:pt>
    <dgm:pt modelId="{2B51AC5C-0E0C-4840-B2D1-55CBD78FD3FB}" type="pres">
      <dgm:prSet presAssocID="{83D724AD-08D6-44A7-A799-19E3B85937E5}" presName="rootComposite" presStyleCnt="0"/>
      <dgm:spPr/>
    </dgm:pt>
    <dgm:pt modelId="{BF5B7419-E3DF-41EC-834E-236F10DFC939}" type="pres">
      <dgm:prSet presAssocID="{83D724AD-08D6-44A7-A799-19E3B85937E5}" presName="rootText" presStyleLbl="node2" presStyleIdx="2" presStyleCnt="4">
        <dgm:presLayoutVars>
          <dgm:chPref val="3"/>
        </dgm:presLayoutVars>
      </dgm:prSet>
      <dgm:spPr/>
    </dgm:pt>
    <dgm:pt modelId="{19116125-94D6-4169-84B8-6BD526C1E054}" type="pres">
      <dgm:prSet presAssocID="{83D724AD-08D6-44A7-A799-19E3B85937E5}" presName="rootConnector" presStyleLbl="node2" presStyleIdx="2" presStyleCnt="4"/>
      <dgm:spPr/>
    </dgm:pt>
    <dgm:pt modelId="{638BD29E-93AF-44E0-9A52-D57503145BAB}" type="pres">
      <dgm:prSet presAssocID="{83D724AD-08D6-44A7-A799-19E3B85937E5}" presName="hierChild4" presStyleCnt="0"/>
      <dgm:spPr/>
    </dgm:pt>
    <dgm:pt modelId="{A34BAD7E-97B5-436E-95FE-7AE7176F2113}" type="pres">
      <dgm:prSet presAssocID="{E2CF6010-9809-4389-BB90-9A1A3B8D09A7}" presName="Name37" presStyleLbl="parChTrans1D3" presStyleIdx="6" presStyleCnt="11"/>
      <dgm:spPr/>
    </dgm:pt>
    <dgm:pt modelId="{6D1763DE-37C4-4821-9CD8-36E6D14853C1}" type="pres">
      <dgm:prSet presAssocID="{DDB37745-6310-452B-9EBC-F9F8810036AB}" presName="hierRoot2" presStyleCnt="0">
        <dgm:presLayoutVars>
          <dgm:hierBranch val="init"/>
        </dgm:presLayoutVars>
      </dgm:prSet>
      <dgm:spPr/>
    </dgm:pt>
    <dgm:pt modelId="{1B3174A7-76BB-47DF-BAE3-F80015A362E4}" type="pres">
      <dgm:prSet presAssocID="{DDB37745-6310-452B-9EBC-F9F8810036AB}" presName="rootComposite" presStyleCnt="0"/>
      <dgm:spPr/>
    </dgm:pt>
    <dgm:pt modelId="{0EB52039-509D-4CCB-9BC7-0AADD20A5EA5}" type="pres">
      <dgm:prSet presAssocID="{DDB37745-6310-452B-9EBC-F9F8810036AB}" presName="rootText" presStyleLbl="node3" presStyleIdx="6" presStyleCnt="11">
        <dgm:presLayoutVars>
          <dgm:chPref val="3"/>
        </dgm:presLayoutVars>
      </dgm:prSet>
      <dgm:spPr/>
    </dgm:pt>
    <dgm:pt modelId="{01A95D53-EEDE-4DCE-A04B-AFBAED2279C1}" type="pres">
      <dgm:prSet presAssocID="{DDB37745-6310-452B-9EBC-F9F8810036AB}" presName="rootConnector" presStyleLbl="node3" presStyleIdx="6" presStyleCnt="11"/>
      <dgm:spPr/>
    </dgm:pt>
    <dgm:pt modelId="{7B898113-7BAC-44B2-A81F-7FD0EB21645E}" type="pres">
      <dgm:prSet presAssocID="{DDB37745-6310-452B-9EBC-F9F8810036AB}" presName="hierChild4" presStyleCnt="0"/>
      <dgm:spPr/>
    </dgm:pt>
    <dgm:pt modelId="{A02A5B03-CEC1-4B1A-8B3D-0533B6B21E55}" type="pres">
      <dgm:prSet presAssocID="{E07B588A-AF82-4E33-8577-220804CB971B}" presName="Name37" presStyleLbl="parChTrans1D4" presStyleIdx="4" presStyleCnt="15"/>
      <dgm:spPr/>
    </dgm:pt>
    <dgm:pt modelId="{8B2C29AB-6E48-4AB1-99E9-2646F9056245}" type="pres">
      <dgm:prSet presAssocID="{CDD3CB85-A68F-4232-BFDB-BA5C7B0F0F8C}" presName="hierRoot2" presStyleCnt="0">
        <dgm:presLayoutVars>
          <dgm:hierBranch val="init"/>
        </dgm:presLayoutVars>
      </dgm:prSet>
      <dgm:spPr/>
    </dgm:pt>
    <dgm:pt modelId="{FD0C252B-C387-4235-B3B4-81452F32B80D}" type="pres">
      <dgm:prSet presAssocID="{CDD3CB85-A68F-4232-BFDB-BA5C7B0F0F8C}" presName="rootComposite" presStyleCnt="0"/>
      <dgm:spPr/>
    </dgm:pt>
    <dgm:pt modelId="{D83D4841-5CE5-4B2B-B6F1-4452872A60F8}" type="pres">
      <dgm:prSet presAssocID="{CDD3CB85-A68F-4232-BFDB-BA5C7B0F0F8C}" presName="rootText" presStyleLbl="node4" presStyleIdx="4" presStyleCnt="15">
        <dgm:presLayoutVars>
          <dgm:chPref val="3"/>
        </dgm:presLayoutVars>
      </dgm:prSet>
      <dgm:spPr/>
    </dgm:pt>
    <dgm:pt modelId="{C8D569E0-6C84-4F01-8D11-76A40938929C}" type="pres">
      <dgm:prSet presAssocID="{CDD3CB85-A68F-4232-BFDB-BA5C7B0F0F8C}" presName="rootConnector" presStyleLbl="node4" presStyleIdx="4" presStyleCnt="15"/>
      <dgm:spPr/>
    </dgm:pt>
    <dgm:pt modelId="{7BD4D295-86AB-4334-A4D6-713FC4C04561}" type="pres">
      <dgm:prSet presAssocID="{CDD3CB85-A68F-4232-BFDB-BA5C7B0F0F8C}" presName="hierChild4" presStyleCnt="0"/>
      <dgm:spPr/>
    </dgm:pt>
    <dgm:pt modelId="{E246A08B-2DE8-4A70-B249-912EBA6C9F4B}" type="pres">
      <dgm:prSet presAssocID="{CDD3CB85-A68F-4232-BFDB-BA5C7B0F0F8C}" presName="hierChild5" presStyleCnt="0"/>
      <dgm:spPr/>
    </dgm:pt>
    <dgm:pt modelId="{3ACF47CE-934E-414B-8D51-86EBDCEBF535}" type="pres">
      <dgm:prSet presAssocID="{69BD5295-5B79-45F4-9769-CC3DFE69D7AD}" presName="Name37" presStyleLbl="parChTrans1D4" presStyleIdx="5" presStyleCnt="15"/>
      <dgm:spPr/>
    </dgm:pt>
    <dgm:pt modelId="{E3020309-1BFC-47B5-957B-56A0D6706068}" type="pres">
      <dgm:prSet presAssocID="{759FAB0A-B28F-4840-8B39-2978C6CCDCED}" presName="hierRoot2" presStyleCnt="0">
        <dgm:presLayoutVars>
          <dgm:hierBranch val="init"/>
        </dgm:presLayoutVars>
      </dgm:prSet>
      <dgm:spPr/>
    </dgm:pt>
    <dgm:pt modelId="{D4EAB915-3ECB-46D9-A10A-D783ACF340B4}" type="pres">
      <dgm:prSet presAssocID="{759FAB0A-B28F-4840-8B39-2978C6CCDCED}" presName="rootComposite" presStyleCnt="0"/>
      <dgm:spPr/>
    </dgm:pt>
    <dgm:pt modelId="{F2A0B100-086C-4833-ACCB-563D12B1CB3F}" type="pres">
      <dgm:prSet presAssocID="{759FAB0A-B28F-4840-8B39-2978C6CCDCED}" presName="rootText" presStyleLbl="node4" presStyleIdx="5" presStyleCnt="15">
        <dgm:presLayoutVars>
          <dgm:chPref val="3"/>
        </dgm:presLayoutVars>
      </dgm:prSet>
      <dgm:spPr/>
    </dgm:pt>
    <dgm:pt modelId="{5AB5F6DD-4804-438C-BA73-D393C6EA8628}" type="pres">
      <dgm:prSet presAssocID="{759FAB0A-B28F-4840-8B39-2978C6CCDCED}" presName="rootConnector" presStyleLbl="node4" presStyleIdx="5" presStyleCnt="15"/>
      <dgm:spPr/>
    </dgm:pt>
    <dgm:pt modelId="{8C5523D1-6B3F-4892-B4C0-9C49260CE475}" type="pres">
      <dgm:prSet presAssocID="{759FAB0A-B28F-4840-8B39-2978C6CCDCED}" presName="hierChild4" presStyleCnt="0"/>
      <dgm:spPr/>
    </dgm:pt>
    <dgm:pt modelId="{902CFE3F-0958-4E5D-B084-6038343F02D2}" type="pres">
      <dgm:prSet presAssocID="{759FAB0A-B28F-4840-8B39-2978C6CCDCED}" presName="hierChild5" presStyleCnt="0"/>
      <dgm:spPr/>
    </dgm:pt>
    <dgm:pt modelId="{6C665385-553B-4588-B3ED-AE484989614F}" type="pres">
      <dgm:prSet presAssocID="{F86B0A78-EA38-43E0-B71F-C3B8569FE3F0}" presName="Name37" presStyleLbl="parChTrans1D4" presStyleIdx="6" presStyleCnt="15"/>
      <dgm:spPr/>
    </dgm:pt>
    <dgm:pt modelId="{5B6DDBF5-617D-44B8-A391-2C4E1FCFDFF5}" type="pres">
      <dgm:prSet presAssocID="{EB09EE74-4428-441E-9AE8-D6255B2F4CBB}" presName="hierRoot2" presStyleCnt="0">
        <dgm:presLayoutVars>
          <dgm:hierBranch val="init"/>
        </dgm:presLayoutVars>
      </dgm:prSet>
      <dgm:spPr/>
    </dgm:pt>
    <dgm:pt modelId="{7BDE01E5-E6FB-4CF8-B4B8-74B96273D31A}" type="pres">
      <dgm:prSet presAssocID="{EB09EE74-4428-441E-9AE8-D6255B2F4CBB}" presName="rootComposite" presStyleCnt="0"/>
      <dgm:spPr/>
    </dgm:pt>
    <dgm:pt modelId="{4428EBC1-F066-47CD-9946-DB9DA003F224}" type="pres">
      <dgm:prSet presAssocID="{EB09EE74-4428-441E-9AE8-D6255B2F4CBB}" presName="rootText" presStyleLbl="node4" presStyleIdx="6" presStyleCnt="15">
        <dgm:presLayoutVars>
          <dgm:chPref val="3"/>
        </dgm:presLayoutVars>
      </dgm:prSet>
      <dgm:spPr/>
    </dgm:pt>
    <dgm:pt modelId="{EBA8E9F8-45A5-4A60-ADB6-1DC72B3504CC}" type="pres">
      <dgm:prSet presAssocID="{EB09EE74-4428-441E-9AE8-D6255B2F4CBB}" presName="rootConnector" presStyleLbl="node4" presStyleIdx="6" presStyleCnt="15"/>
      <dgm:spPr/>
    </dgm:pt>
    <dgm:pt modelId="{42ADEC52-048D-4C90-8676-B2289E716FCD}" type="pres">
      <dgm:prSet presAssocID="{EB09EE74-4428-441E-9AE8-D6255B2F4CBB}" presName="hierChild4" presStyleCnt="0"/>
      <dgm:spPr/>
    </dgm:pt>
    <dgm:pt modelId="{B65FE6F9-7D88-4405-85F9-003025923B82}" type="pres">
      <dgm:prSet presAssocID="{EB09EE74-4428-441E-9AE8-D6255B2F4CBB}" presName="hierChild5" presStyleCnt="0"/>
      <dgm:spPr/>
    </dgm:pt>
    <dgm:pt modelId="{5A8B5908-D67F-46CE-AF36-484A1EC2535A}" type="pres">
      <dgm:prSet presAssocID="{8FB6F8A1-ADF2-4EFC-8CF6-EC162844484E}" presName="Name37" presStyleLbl="parChTrans1D4" presStyleIdx="7" presStyleCnt="15"/>
      <dgm:spPr/>
    </dgm:pt>
    <dgm:pt modelId="{48CCF23C-14D5-46C4-988D-2EB573062CDB}" type="pres">
      <dgm:prSet presAssocID="{B9320BC2-1118-455B-9069-D56B16070462}" presName="hierRoot2" presStyleCnt="0">
        <dgm:presLayoutVars>
          <dgm:hierBranch val="init"/>
        </dgm:presLayoutVars>
      </dgm:prSet>
      <dgm:spPr/>
    </dgm:pt>
    <dgm:pt modelId="{B3D355AB-ADC1-4DBD-8DBD-E8FA9194D94F}" type="pres">
      <dgm:prSet presAssocID="{B9320BC2-1118-455B-9069-D56B16070462}" presName="rootComposite" presStyleCnt="0"/>
      <dgm:spPr/>
    </dgm:pt>
    <dgm:pt modelId="{B3C43F8F-8032-471A-8C98-71267C1A5283}" type="pres">
      <dgm:prSet presAssocID="{B9320BC2-1118-455B-9069-D56B16070462}" presName="rootText" presStyleLbl="node4" presStyleIdx="7" presStyleCnt="15">
        <dgm:presLayoutVars>
          <dgm:chPref val="3"/>
        </dgm:presLayoutVars>
      </dgm:prSet>
      <dgm:spPr/>
    </dgm:pt>
    <dgm:pt modelId="{CB9005DB-04A9-4B3A-B2B6-1D0B031FEDFF}" type="pres">
      <dgm:prSet presAssocID="{B9320BC2-1118-455B-9069-D56B16070462}" presName="rootConnector" presStyleLbl="node4" presStyleIdx="7" presStyleCnt="15"/>
      <dgm:spPr/>
    </dgm:pt>
    <dgm:pt modelId="{D9CF2758-91AC-47B5-9B5F-C8105EA2BDCA}" type="pres">
      <dgm:prSet presAssocID="{B9320BC2-1118-455B-9069-D56B16070462}" presName="hierChild4" presStyleCnt="0"/>
      <dgm:spPr/>
    </dgm:pt>
    <dgm:pt modelId="{E3DD936C-361A-4807-843C-B4B85AE99737}" type="pres">
      <dgm:prSet presAssocID="{B9320BC2-1118-455B-9069-D56B16070462}" presName="hierChild5" presStyleCnt="0"/>
      <dgm:spPr/>
    </dgm:pt>
    <dgm:pt modelId="{90E92D1D-52E8-4700-911A-EC2B20C88DF5}" type="pres">
      <dgm:prSet presAssocID="{2EDF3802-FE80-446A-85CE-BF07A22104BC}" presName="Name37" presStyleLbl="parChTrans1D4" presStyleIdx="8" presStyleCnt="15"/>
      <dgm:spPr/>
    </dgm:pt>
    <dgm:pt modelId="{68D08A3A-B209-4F3F-BBAA-A50D5D7818B8}" type="pres">
      <dgm:prSet presAssocID="{0E21081F-F707-439B-A359-8C9D84CE84C9}" presName="hierRoot2" presStyleCnt="0">
        <dgm:presLayoutVars>
          <dgm:hierBranch val="init"/>
        </dgm:presLayoutVars>
      </dgm:prSet>
      <dgm:spPr/>
    </dgm:pt>
    <dgm:pt modelId="{002E0BCD-97FE-4004-93A6-7965B4F37A63}" type="pres">
      <dgm:prSet presAssocID="{0E21081F-F707-439B-A359-8C9D84CE84C9}" presName="rootComposite" presStyleCnt="0"/>
      <dgm:spPr/>
    </dgm:pt>
    <dgm:pt modelId="{CD3C7D23-C139-4C97-B8B9-49879BF6D28D}" type="pres">
      <dgm:prSet presAssocID="{0E21081F-F707-439B-A359-8C9D84CE84C9}" presName="rootText" presStyleLbl="node4" presStyleIdx="8" presStyleCnt="15">
        <dgm:presLayoutVars>
          <dgm:chPref val="3"/>
        </dgm:presLayoutVars>
      </dgm:prSet>
      <dgm:spPr/>
    </dgm:pt>
    <dgm:pt modelId="{B026BC1F-7135-4B84-9258-955794A23EC6}" type="pres">
      <dgm:prSet presAssocID="{0E21081F-F707-439B-A359-8C9D84CE84C9}" presName="rootConnector" presStyleLbl="node4" presStyleIdx="8" presStyleCnt="15"/>
      <dgm:spPr/>
    </dgm:pt>
    <dgm:pt modelId="{FED2E235-08DE-4DBD-9381-3BF944FD2B53}" type="pres">
      <dgm:prSet presAssocID="{0E21081F-F707-439B-A359-8C9D84CE84C9}" presName="hierChild4" presStyleCnt="0"/>
      <dgm:spPr/>
    </dgm:pt>
    <dgm:pt modelId="{E9EECB88-0319-498D-BA06-16C29F004CA8}" type="pres">
      <dgm:prSet presAssocID="{0E21081F-F707-439B-A359-8C9D84CE84C9}" presName="hierChild5" presStyleCnt="0"/>
      <dgm:spPr/>
    </dgm:pt>
    <dgm:pt modelId="{BC62AB88-1A16-43B9-B50E-B8B0D44E1797}" type="pres">
      <dgm:prSet presAssocID="{AD4F99FE-0D4E-4973-AFCB-4E437841CAFD}" presName="Name37" presStyleLbl="parChTrans1D4" presStyleIdx="9" presStyleCnt="15"/>
      <dgm:spPr/>
    </dgm:pt>
    <dgm:pt modelId="{6417D1A7-B13F-4912-8FA1-DE6C205B4546}" type="pres">
      <dgm:prSet presAssocID="{D72AF87A-4FF4-4EA5-BC4F-C848980EC7CE}" presName="hierRoot2" presStyleCnt="0">
        <dgm:presLayoutVars>
          <dgm:hierBranch val="init"/>
        </dgm:presLayoutVars>
      </dgm:prSet>
      <dgm:spPr/>
    </dgm:pt>
    <dgm:pt modelId="{385A537B-9560-4863-871D-63DCB8D95138}" type="pres">
      <dgm:prSet presAssocID="{D72AF87A-4FF4-4EA5-BC4F-C848980EC7CE}" presName="rootComposite" presStyleCnt="0"/>
      <dgm:spPr/>
    </dgm:pt>
    <dgm:pt modelId="{A1721F25-97B6-47ED-8B62-5207E1575874}" type="pres">
      <dgm:prSet presAssocID="{D72AF87A-4FF4-4EA5-BC4F-C848980EC7CE}" presName="rootText" presStyleLbl="node4" presStyleIdx="9" presStyleCnt="15">
        <dgm:presLayoutVars>
          <dgm:chPref val="3"/>
        </dgm:presLayoutVars>
      </dgm:prSet>
      <dgm:spPr/>
    </dgm:pt>
    <dgm:pt modelId="{DCA3354D-CB93-4F93-BC06-FC309D57B4EB}" type="pres">
      <dgm:prSet presAssocID="{D72AF87A-4FF4-4EA5-BC4F-C848980EC7CE}" presName="rootConnector" presStyleLbl="node4" presStyleIdx="9" presStyleCnt="15"/>
      <dgm:spPr/>
    </dgm:pt>
    <dgm:pt modelId="{04254CA1-BA6B-40C9-95C0-96C91DA44FD4}" type="pres">
      <dgm:prSet presAssocID="{D72AF87A-4FF4-4EA5-BC4F-C848980EC7CE}" presName="hierChild4" presStyleCnt="0"/>
      <dgm:spPr/>
    </dgm:pt>
    <dgm:pt modelId="{847C5A2F-7081-46E2-89A8-E4C474EF8CCE}" type="pres">
      <dgm:prSet presAssocID="{D72AF87A-4FF4-4EA5-BC4F-C848980EC7CE}" presName="hierChild5" presStyleCnt="0"/>
      <dgm:spPr/>
    </dgm:pt>
    <dgm:pt modelId="{FA389A88-A5BA-4801-A54C-9BDBCF5B4141}" type="pres">
      <dgm:prSet presAssocID="{DDB37745-6310-452B-9EBC-F9F8810036AB}" presName="hierChild5" presStyleCnt="0"/>
      <dgm:spPr/>
    </dgm:pt>
    <dgm:pt modelId="{EE5C70FF-DA87-4389-A0CA-DB37DC8524F4}" type="pres">
      <dgm:prSet presAssocID="{06A0B04E-73A9-4248-B59A-113D7CCAB472}" presName="Name37" presStyleLbl="parChTrans1D3" presStyleIdx="7" presStyleCnt="11"/>
      <dgm:spPr/>
    </dgm:pt>
    <dgm:pt modelId="{926751D3-F4AC-4951-8D07-FEC91F0D373D}" type="pres">
      <dgm:prSet presAssocID="{AE94BDDB-9EEC-4693-95A0-91B1DB6ABCE0}" presName="hierRoot2" presStyleCnt="0">
        <dgm:presLayoutVars>
          <dgm:hierBranch val="init"/>
        </dgm:presLayoutVars>
      </dgm:prSet>
      <dgm:spPr/>
    </dgm:pt>
    <dgm:pt modelId="{1BC72DC1-E315-4C4B-91B0-5516938D259B}" type="pres">
      <dgm:prSet presAssocID="{AE94BDDB-9EEC-4693-95A0-91B1DB6ABCE0}" presName="rootComposite" presStyleCnt="0"/>
      <dgm:spPr/>
    </dgm:pt>
    <dgm:pt modelId="{90C7C4F0-40B2-4B4B-81E8-976DD3F07F76}" type="pres">
      <dgm:prSet presAssocID="{AE94BDDB-9EEC-4693-95A0-91B1DB6ABCE0}" presName="rootText" presStyleLbl="node3" presStyleIdx="7" presStyleCnt="11">
        <dgm:presLayoutVars>
          <dgm:chPref val="3"/>
        </dgm:presLayoutVars>
      </dgm:prSet>
      <dgm:spPr/>
    </dgm:pt>
    <dgm:pt modelId="{22A8F487-A9A9-4943-84A2-EC2BF8997C8C}" type="pres">
      <dgm:prSet presAssocID="{AE94BDDB-9EEC-4693-95A0-91B1DB6ABCE0}" presName="rootConnector" presStyleLbl="node3" presStyleIdx="7" presStyleCnt="11"/>
      <dgm:spPr/>
    </dgm:pt>
    <dgm:pt modelId="{E3B78F92-1DD7-4A19-B339-E5F795EE287E}" type="pres">
      <dgm:prSet presAssocID="{AE94BDDB-9EEC-4693-95A0-91B1DB6ABCE0}" presName="hierChild4" presStyleCnt="0"/>
      <dgm:spPr/>
    </dgm:pt>
    <dgm:pt modelId="{63810975-2A0B-4600-A2DF-3A262A6DEDF0}" type="pres">
      <dgm:prSet presAssocID="{B50F8D59-6127-4CDB-B50A-85E109B5E7A2}" presName="Name37" presStyleLbl="parChTrans1D4" presStyleIdx="10" presStyleCnt="15"/>
      <dgm:spPr/>
    </dgm:pt>
    <dgm:pt modelId="{C605F1F8-F824-4C8D-BE47-D7BB37F518CA}" type="pres">
      <dgm:prSet presAssocID="{DF82AA7F-905E-46C8-8856-C95ACB679B3F}" presName="hierRoot2" presStyleCnt="0">
        <dgm:presLayoutVars>
          <dgm:hierBranch val="init"/>
        </dgm:presLayoutVars>
      </dgm:prSet>
      <dgm:spPr/>
    </dgm:pt>
    <dgm:pt modelId="{8CC88EA5-4981-42FF-8A58-16C1BF276E98}" type="pres">
      <dgm:prSet presAssocID="{DF82AA7F-905E-46C8-8856-C95ACB679B3F}" presName="rootComposite" presStyleCnt="0"/>
      <dgm:spPr/>
    </dgm:pt>
    <dgm:pt modelId="{812EFC72-B568-402B-983E-63CEBF107128}" type="pres">
      <dgm:prSet presAssocID="{DF82AA7F-905E-46C8-8856-C95ACB679B3F}" presName="rootText" presStyleLbl="node4" presStyleIdx="10" presStyleCnt="15">
        <dgm:presLayoutVars>
          <dgm:chPref val="3"/>
        </dgm:presLayoutVars>
      </dgm:prSet>
      <dgm:spPr/>
    </dgm:pt>
    <dgm:pt modelId="{306A8A95-4945-4D53-BCA7-DF17ADEA46D0}" type="pres">
      <dgm:prSet presAssocID="{DF82AA7F-905E-46C8-8856-C95ACB679B3F}" presName="rootConnector" presStyleLbl="node4" presStyleIdx="10" presStyleCnt="15"/>
      <dgm:spPr/>
    </dgm:pt>
    <dgm:pt modelId="{1B5FD0B8-EFC5-4957-AFE7-7FAD921890FD}" type="pres">
      <dgm:prSet presAssocID="{DF82AA7F-905E-46C8-8856-C95ACB679B3F}" presName="hierChild4" presStyleCnt="0"/>
      <dgm:spPr/>
    </dgm:pt>
    <dgm:pt modelId="{40E8BCBF-7DB7-44F7-AC6A-D689F5EB27CA}" type="pres">
      <dgm:prSet presAssocID="{DF82AA7F-905E-46C8-8856-C95ACB679B3F}" presName="hierChild5" presStyleCnt="0"/>
      <dgm:spPr/>
    </dgm:pt>
    <dgm:pt modelId="{CABDF314-90D8-481D-807C-CC466FD66F59}" type="pres">
      <dgm:prSet presAssocID="{8ABE9076-C758-4217-9800-E834F7834DBF}" presName="Name37" presStyleLbl="parChTrans1D4" presStyleIdx="11" presStyleCnt="15"/>
      <dgm:spPr/>
    </dgm:pt>
    <dgm:pt modelId="{10A13957-F8D6-4543-9367-41A7971C3D91}" type="pres">
      <dgm:prSet presAssocID="{DFCFBA77-6B19-4C15-AEE1-DCBCB3A73D23}" presName="hierRoot2" presStyleCnt="0">
        <dgm:presLayoutVars>
          <dgm:hierBranch val="init"/>
        </dgm:presLayoutVars>
      </dgm:prSet>
      <dgm:spPr/>
    </dgm:pt>
    <dgm:pt modelId="{88C72EBD-5564-4573-9244-0C52DD95248D}" type="pres">
      <dgm:prSet presAssocID="{DFCFBA77-6B19-4C15-AEE1-DCBCB3A73D23}" presName="rootComposite" presStyleCnt="0"/>
      <dgm:spPr/>
    </dgm:pt>
    <dgm:pt modelId="{BF221C55-7F31-4458-A38A-6F9BE11DDAE1}" type="pres">
      <dgm:prSet presAssocID="{DFCFBA77-6B19-4C15-AEE1-DCBCB3A73D23}" presName="rootText" presStyleLbl="node4" presStyleIdx="11" presStyleCnt="15">
        <dgm:presLayoutVars>
          <dgm:chPref val="3"/>
        </dgm:presLayoutVars>
      </dgm:prSet>
      <dgm:spPr/>
    </dgm:pt>
    <dgm:pt modelId="{D6FDDB71-267A-4192-AA63-43AB28F46AAA}" type="pres">
      <dgm:prSet presAssocID="{DFCFBA77-6B19-4C15-AEE1-DCBCB3A73D23}" presName="rootConnector" presStyleLbl="node4" presStyleIdx="11" presStyleCnt="15"/>
      <dgm:spPr/>
    </dgm:pt>
    <dgm:pt modelId="{31130928-0525-4097-A0AF-8C5343F99180}" type="pres">
      <dgm:prSet presAssocID="{DFCFBA77-6B19-4C15-AEE1-DCBCB3A73D23}" presName="hierChild4" presStyleCnt="0"/>
      <dgm:spPr/>
    </dgm:pt>
    <dgm:pt modelId="{046BB705-5FE4-4CA2-9170-9D1359525061}" type="pres">
      <dgm:prSet presAssocID="{DFCFBA77-6B19-4C15-AEE1-DCBCB3A73D23}" presName="hierChild5" presStyleCnt="0"/>
      <dgm:spPr/>
    </dgm:pt>
    <dgm:pt modelId="{380DAFF6-E056-451A-B31D-67AC278BA6F6}" type="pres">
      <dgm:prSet presAssocID="{64B74519-8150-44DD-A65F-FAC84D1D6B51}" presName="Name37" presStyleLbl="parChTrans1D4" presStyleIdx="12" presStyleCnt="15"/>
      <dgm:spPr/>
    </dgm:pt>
    <dgm:pt modelId="{9FD9F643-1F49-414C-A248-E7666D8C8E71}" type="pres">
      <dgm:prSet presAssocID="{48C4D88E-1583-4BAB-B175-8E22A5D8905D}" presName="hierRoot2" presStyleCnt="0">
        <dgm:presLayoutVars>
          <dgm:hierBranch val="init"/>
        </dgm:presLayoutVars>
      </dgm:prSet>
      <dgm:spPr/>
    </dgm:pt>
    <dgm:pt modelId="{75CB713B-10B7-409E-AE08-4BCB7352D512}" type="pres">
      <dgm:prSet presAssocID="{48C4D88E-1583-4BAB-B175-8E22A5D8905D}" presName="rootComposite" presStyleCnt="0"/>
      <dgm:spPr/>
    </dgm:pt>
    <dgm:pt modelId="{6753E542-D019-4197-9505-1DB2D1CABF69}" type="pres">
      <dgm:prSet presAssocID="{48C4D88E-1583-4BAB-B175-8E22A5D8905D}" presName="rootText" presStyleLbl="node4" presStyleIdx="12" presStyleCnt="15">
        <dgm:presLayoutVars>
          <dgm:chPref val="3"/>
        </dgm:presLayoutVars>
      </dgm:prSet>
      <dgm:spPr/>
    </dgm:pt>
    <dgm:pt modelId="{7ECE8A54-9C26-4967-8FEA-D6768022AB9B}" type="pres">
      <dgm:prSet presAssocID="{48C4D88E-1583-4BAB-B175-8E22A5D8905D}" presName="rootConnector" presStyleLbl="node4" presStyleIdx="12" presStyleCnt="15"/>
      <dgm:spPr/>
    </dgm:pt>
    <dgm:pt modelId="{A5EBF80D-5D38-4E7F-AB5C-10774A9C0F4C}" type="pres">
      <dgm:prSet presAssocID="{48C4D88E-1583-4BAB-B175-8E22A5D8905D}" presName="hierChild4" presStyleCnt="0"/>
      <dgm:spPr/>
    </dgm:pt>
    <dgm:pt modelId="{9D846EC1-7E26-46C2-A7B1-06B6F4621833}" type="pres">
      <dgm:prSet presAssocID="{48C4D88E-1583-4BAB-B175-8E22A5D8905D}" presName="hierChild5" presStyleCnt="0"/>
      <dgm:spPr/>
    </dgm:pt>
    <dgm:pt modelId="{F5AE1B71-4D2C-455D-B053-0C4D21324E6D}" type="pres">
      <dgm:prSet presAssocID="{AE94BDDB-9EEC-4693-95A0-91B1DB6ABCE0}" presName="hierChild5" presStyleCnt="0"/>
      <dgm:spPr/>
    </dgm:pt>
    <dgm:pt modelId="{EEA5D771-31B4-484D-BF20-684A84B97D4F}" type="pres">
      <dgm:prSet presAssocID="{56505B72-BD94-46FD-9764-3E418623551C}" presName="Name37" presStyleLbl="parChTrans1D3" presStyleIdx="8" presStyleCnt="11"/>
      <dgm:spPr/>
    </dgm:pt>
    <dgm:pt modelId="{DDA899DF-B754-415D-8A82-BB8CD1A549B2}" type="pres">
      <dgm:prSet presAssocID="{928BC33C-6B9C-481C-BC33-A9FD8E5EC42B}" presName="hierRoot2" presStyleCnt="0">
        <dgm:presLayoutVars>
          <dgm:hierBranch val="init"/>
        </dgm:presLayoutVars>
      </dgm:prSet>
      <dgm:spPr/>
    </dgm:pt>
    <dgm:pt modelId="{60DB1094-875E-4A0C-A4D1-60BABEB7BE05}" type="pres">
      <dgm:prSet presAssocID="{928BC33C-6B9C-481C-BC33-A9FD8E5EC42B}" presName="rootComposite" presStyleCnt="0"/>
      <dgm:spPr/>
    </dgm:pt>
    <dgm:pt modelId="{428F7326-B92F-4B32-B990-8A45204C4D9A}" type="pres">
      <dgm:prSet presAssocID="{928BC33C-6B9C-481C-BC33-A9FD8E5EC42B}" presName="rootText" presStyleLbl="node3" presStyleIdx="8" presStyleCnt="11">
        <dgm:presLayoutVars>
          <dgm:chPref val="3"/>
        </dgm:presLayoutVars>
      </dgm:prSet>
      <dgm:spPr/>
    </dgm:pt>
    <dgm:pt modelId="{F01ACDD0-64BB-45F9-A8B9-AA807B63906B}" type="pres">
      <dgm:prSet presAssocID="{928BC33C-6B9C-481C-BC33-A9FD8E5EC42B}" presName="rootConnector" presStyleLbl="node3" presStyleIdx="8" presStyleCnt="11"/>
      <dgm:spPr/>
    </dgm:pt>
    <dgm:pt modelId="{0EA803AF-750E-4C84-8A37-B2B72F69C449}" type="pres">
      <dgm:prSet presAssocID="{928BC33C-6B9C-481C-BC33-A9FD8E5EC42B}" presName="hierChild4" presStyleCnt="0"/>
      <dgm:spPr/>
    </dgm:pt>
    <dgm:pt modelId="{04943BDC-9FF8-4C13-803F-E758C18CD2D6}" type="pres">
      <dgm:prSet presAssocID="{FF7D1BDB-171C-450F-A316-0C00F631F6ED}" presName="Name37" presStyleLbl="parChTrans1D4" presStyleIdx="13" presStyleCnt="15"/>
      <dgm:spPr/>
    </dgm:pt>
    <dgm:pt modelId="{F6FE0D44-0612-4CE4-817F-F501C4459018}" type="pres">
      <dgm:prSet presAssocID="{F85B85F0-6FE6-45EF-A0E1-C1B60776A36D}" presName="hierRoot2" presStyleCnt="0">
        <dgm:presLayoutVars>
          <dgm:hierBranch val="init"/>
        </dgm:presLayoutVars>
      </dgm:prSet>
      <dgm:spPr/>
    </dgm:pt>
    <dgm:pt modelId="{B509B112-CF2E-4944-BC4C-37799A0C5503}" type="pres">
      <dgm:prSet presAssocID="{F85B85F0-6FE6-45EF-A0E1-C1B60776A36D}" presName="rootComposite" presStyleCnt="0"/>
      <dgm:spPr/>
    </dgm:pt>
    <dgm:pt modelId="{90D2FEB9-45F4-47FF-B9B7-CFEFA94C2B42}" type="pres">
      <dgm:prSet presAssocID="{F85B85F0-6FE6-45EF-A0E1-C1B60776A36D}" presName="rootText" presStyleLbl="node4" presStyleIdx="13" presStyleCnt="15">
        <dgm:presLayoutVars>
          <dgm:chPref val="3"/>
        </dgm:presLayoutVars>
      </dgm:prSet>
      <dgm:spPr/>
    </dgm:pt>
    <dgm:pt modelId="{B1BBA60D-ECB2-4E8C-892D-43713C884768}" type="pres">
      <dgm:prSet presAssocID="{F85B85F0-6FE6-45EF-A0E1-C1B60776A36D}" presName="rootConnector" presStyleLbl="node4" presStyleIdx="13" presStyleCnt="15"/>
      <dgm:spPr/>
    </dgm:pt>
    <dgm:pt modelId="{5EE00AD8-0886-4A00-835E-6A79CA3FA693}" type="pres">
      <dgm:prSet presAssocID="{F85B85F0-6FE6-45EF-A0E1-C1B60776A36D}" presName="hierChild4" presStyleCnt="0"/>
      <dgm:spPr/>
    </dgm:pt>
    <dgm:pt modelId="{B397FA71-CC32-4C92-A947-8CA3BA5742C2}" type="pres">
      <dgm:prSet presAssocID="{F85B85F0-6FE6-45EF-A0E1-C1B60776A36D}" presName="hierChild5" presStyleCnt="0"/>
      <dgm:spPr/>
    </dgm:pt>
    <dgm:pt modelId="{C764E4EF-570E-4F65-8BCC-F6A38B4203F3}" type="pres">
      <dgm:prSet presAssocID="{739861B8-E1ED-4F8D-BEC6-7C64170F384B}" presName="Name37" presStyleLbl="parChTrans1D4" presStyleIdx="14" presStyleCnt="15"/>
      <dgm:spPr/>
    </dgm:pt>
    <dgm:pt modelId="{D782C5A5-E8A5-4F80-8512-C3E0BC5066E2}" type="pres">
      <dgm:prSet presAssocID="{F4B6BF6F-2A60-49E4-9D79-F5956A261692}" presName="hierRoot2" presStyleCnt="0">
        <dgm:presLayoutVars>
          <dgm:hierBranch val="init"/>
        </dgm:presLayoutVars>
      </dgm:prSet>
      <dgm:spPr/>
    </dgm:pt>
    <dgm:pt modelId="{5D946DBA-80B4-4E33-9F6B-CB7010CCB104}" type="pres">
      <dgm:prSet presAssocID="{F4B6BF6F-2A60-49E4-9D79-F5956A261692}" presName="rootComposite" presStyleCnt="0"/>
      <dgm:spPr/>
    </dgm:pt>
    <dgm:pt modelId="{02F0B622-5EB2-40E2-96CE-CA456FF9A33E}" type="pres">
      <dgm:prSet presAssocID="{F4B6BF6F-2A60-49E4-9D79-F5956A261692}" presName="rootText" presStyleLbl="node4" presStyleIdx="14" presStyleCnt="15">
        <dgm:presLayoutVars>
          <dgm:chPref val="3"/>
        </dgm:presLayoutVars>
      </dgm:prSet>
      <dgm:spPr/>
    </dgm:pt>
    <dgm:pt modelId="{904F3D95-E068-403F-B4B4-0FD79FA31B4E}" type="pres">
      <dgm:prSet presAssocID="{F4B6BF6F-2A60-49E4-9D79-F5956A261692}" presName="rootConnector" presStyleLbl="node4" presStyleIdx="14" presStyleCnt="15"/>
      <dgm:spPr/>
    </dgm:pt>
    <dgm:pt modelId="{CCA11EC2-E104-4D2E-9556-7F81050980C9}" type="pres">
      <dgm:prSet presAssocID="{F4B6BF6F-2A60-49E4-9D79-F5956A261692}" presName="hierChild4" presStyleCnt="0"/>
      <dgm:spPr/>
    </dgm:pt>
    <dgm:pt modelId="{1F09DABB-D1B4-4268-8196-5E029A472370}" type="pres">
      <dgm:prSet presAssocID="{F4B6BF6F-2A60-49E4-9D79-F5956A261692}" presName="hierChild5" presStyleCnt="0"/>
      <dgm:spPr/>
    </dgm:pt>
    <dgm:pt modelId="{AFEDFE1A-80D9-4369-B5BE-10A3FA0C8986}" type="pres">
      <dgm:prSet presAssocID="{928BC33C-6B9C-481C-BC33-A9FD8E5EC42B}" presName="hierChild5" presStyleCnt="0"/>
      <dgm:spPr/>
    </dgm:pt>
    <dgm:pt modelId="{E7C8C8BC-6CC3-4B6D-825B-0EBE05107F0A}" type="pres">
      <dgm:prSet presAssocID="{83D724AD-08D6-44A7-A799-19E3B85937E5}" presName="hierChild5" presStyleCnt="0"/>
      <dgm:spPr/>
    </dgm:pt>
    <dgm:pt modelId="{8CB3283A-2741-47B5-A107-F6B994985300}" type="pres">
      <dgm:prSet presAssocID="{F96476E8-AD0C-4915-B47C-3F83D571F815}" presName="Name37" presStyleLbl="parChTrans1D2" presStyleIdx="3" presStyleCnt="4"/>
      <dgm:spPr/>
    </dgm:pt>
    <dgm:pt modelId="{2B434A52-85E4-487D-9CF1-B3C6D7A99256}" type="pres">
      <dgm:prSet presAssocID="{9C9BE12A-0310-4B95-ACAF-E5395C0AAC18}" presName="hierRoot2" presStyleCnt="0">
        <dgm:presLayoutVars>
          <dgm:hierBranch val="init"/>
        </dgm:presLayoutVars>
      </dgm:prSet>
      <dgm:spPr/>
    </dgm:pt>
    <dgm:pt modelId="{FF75A988-CF47-4CB9-BF22-46A8F26E4471}" type="pres">
      <dgm:prSet presAssocID="{9C9BE12A-0310-4B95-ACAF-E5395C0AAC18}" presName="rootComposite" presStyleCnt="0"/>
      <dgm:spPr/>
    </dgm:pt>
    <dgm:pt modelId="{E10A5C4B-6600-4980-8A6A-1049B6A1EA4F}" type="pres">
      <dgm:prSet presAssocID="{9C9BE12A-0310-4B95-ACAF-E5395C0AAC18}" presName="rootText" presStyleLbl="node2" presStyleIdx="3" presStyleCnt="4">
        <dgm:presLayoutVars>
          <dgm:chPref val="3"/>
        </dgm:presLayoutVars>
      </dgm:prSet>
      <dgm:spPr/>
    </dgm:pt>
    <dgm:pt modelId="{5BB66EE2-80F8-45F5-9C16-5B0C52EBEB9C}" type="pres">
      <dgm:prSet presAssocID="{9C9BE12A-0310-4B95-ACAF-E5395C0AAC18}" presName="rootConnector" presStyleLbl="node2" presStyleIdx="3" presStyleCnt="4"/>
      <dgm:spPr/>
    </dgm:pt>
    <dgm:pt modelId="{D0F1672B-6385-4673-BD20-39AAAB6134B2}" type="pres">
      <dgm:prSet presAssocID="{9C9BE12A-0310-4B95-ACAF-E5395C0AAC18}" presName="hierChild4" presStyleCnt="0"/>
      <dgm:spPr/>
    </dgm:pt>
    <dgm:pt modelId="{873A9655-BD90-4FF2-B81A-EDF1BF2FBE68}" type="pres">
      <dgm:prSet presAssocID="{5C3CAB44-A1D4-419A-A046-7359B4DAE9B1}" presName="Name37" presStyleLbl="parChTrans1D3" presStyleIdx="9" presStyleCnt="11"/>
      <dgm:spPr/>
    </dgm:pt>
    <dgm:pt modelId="{6D69B33D-DAC2-4F42-AF8D-865D5759D6A9}" type="pres">
      <dgm:prSet presAssocID="{1944A5E0-1536-4224-B19F-7FFC52594822}" presName="hierRoot2" presStyleCnt="0">
        <dgm:presLayoutVars>
          <dgm:hierBranch val="init"/>
        </dgm:presLayoutVars>
      </dgm:prSet>
      <dgm:spPr/>
    </dgm:pt>
    <dgm:pt modelId="{B49ACC3E-B638-4D22-ACE3-141526BCA526}" type="pres">
      <dgm:prSet presAssocID="{1944A5E0-1536-4224-B19F-7FFC52594822}" presName="rootComposite" presStyleCnt="0"/>
      <dgm:spPr/>
    </dgm:pt>
    <dgm:pt modelId="{4F83FA3D-CCC3-4C74-8B03-6A0191767D6D}" type="pres">
      <dgm:prSet presAssocID="{1944A5E0-1536-4224-B19F-7FFC52594822}" presName="rootText" presStyleLbl="node3" presStyleIdx="9" presStyleCnt="11">
        <dgm:presLayoutVars>
          <dgm:chPref val="3"/>
        </dgm:presLayoutVars>
      </dgm:prSet>
      <dgm:spPr/>
    </dgm:pt>
    <dgm:pt modelId="{04381E68-8E2F-4F8F-8D8A-3EE0D827FDE2}" type="pres">
      <dgm:prSet presAssocID="{1944A5E0-1536-4224-B19F-7FFC52594822}" presName="rootConnector" presStyleLbl="node3" presStyleIdx="9" presStyleCnt="11"/>
      <dgm:spPr/>
    </dgm:pt>
    <dgm:pt modelId="{7D9EC090-DE79-4B71-AF83-61A338101C14}" type="pres">
      <dgm:prSet presAssocID="{1944A5E0-1536-4224-B19F-7FFC52594822}" presName="hierChild4" presStyleCnt="0"/>
      <dgm:spPr/>
    </dgm:pt>
    <dgm:pt modelId="{65ABD507-2188-4570-9FC6-A4EF0DB90892}" type="pres">
      <dgm:prSet presAssocID="{1944A5E0-1536-4224-B19F-7FFC52594822}" presName="hierChild5" presStyleCnt="0"/>
      <dgm:spPr/>
    </dgm:pt>
    <dgm:pt modelId="{A3DEA634-BE85-4247-8FE1-F20F74258D60}" type="pres">
      <dgm:prSet presAssocID="{76F55D7E-23E5-4EB1-B34E-A6761A2C8D99}" presName="Name37" presStyleLbl="parChTrans1D3" presStyleIdx="10" presStyleCnt="11"/>
      <dgm:spPr/>
    </dgm:pt>
    <dgm:pt modelId="{D86CC457-EC27-42DC-AEA5-99896208D55F}" type="pres">
      <dgm:prSet presAssocID="{C5D88E03-7606-492B-9CBF-1EEDF719C2E9}" presName="hierRoot2" presStyleCnt="0">
        <dgm:presLayoutVars>
          <dgm:hierBranch val="init"/>
        </dgm:presLayoutVars>
      </dgm:prSet>
      <dgm:spPr/>
    </dgm:pt>
    <dgm:pt modelId="{96270ABB-63A6-44BF-9E0E-D19EFDC039BF}" type="pres">
      <dgm:prSet presAssocID="{C5D88E03-7606-492B-9CBF-1EEDF719C2E9}" presName="rootComposite" presStyleCnt="0"/>
      <dgm:spPr/>
    </dgm:pt>
    <dgm:pt modelId="{B042CD70-7922-4E2B-8FD1-DB9F62EFC7B8}" type="pres">
      <dgm:prSet presAssocID="{C5D88E03-7606-492B-9CBF-1EEDF719C2E9}" presName="rootText" presStyleLbl="node3" presStyleIdx="10" presStyleCnt="11">
        <dgm:presLayoutVars>
          <dgm:chPref val="3"/>
        </dgm:presLayoutVars>
      </dgm:prSet>
      <dgm:spPr/>
    </dgm:pt>
    <dgm:pt modelId="{E7CEDED2-9C33-4C32-8968-084BD22599BE}" type="pres">
      <dgm:prSet presAssocID="{C5D88E03-7606-492B-9CBF-1EEDF719C2E9}" presName="rootConnector" presStyleLbl="node3" presStyleIdx="10" presStyleCnt="11"/>
      <dgm:spPr/>
    </dgm:pt>
    <dgm:pt modelId="{52654C1F-E088-42B0-8F08-197364D47E57}" type="pres">
      <dgm:prSet presAssocID="{C5D88E03-7606-492B-9CBF-1EEDF719C2E9}" presName="hierChild4" presStyleCnt="0"/>
      <dgm:spPr/>
    </dgm:pt>
    <dgm:pt modelId="{C9E1FEFE-A4AD-4393-92C2-59182B445FA0}" type="pres">
      <dgm:prSet presAssocID="{C5D88E03-7606-492B-9CBF-1EEDF719C2E9}" presName="hierChild5" presStyleCnt="0"/>
      <dgm:spPr/>
    </dgm:pt>
    <dgm:pt modelId="{7296BC5F-4272-4E3B-A871-ABCFCBC6B289}" type="pres">
      <dgm:prSet presAssocID="{9C9BE12A-0310-4B95-ACAF-E5395C0AAC18}" presName="hierChild5" presStyleCnt="0"/>
      <dgm:spPr/>
    </dgm:pt>
    <dgm:pt modelId="{F6547248-4CE1-4A38-9F2C-4BBB4758234A}" type="pres">
      <dgm:prSet presAssocID="{E001A444-D7AC-4974-AD1B-9B441EBA388A}" presName="hierChild3" presStyleCnt="0"/>
      <dgm:spPr/>
    </dgm:pt>
  </dgm:ptLst>
  <dgm:cxnLst>
    <dgm:cxn modelId="{E0D7EF00-DAC7-460F-8F8B-8F16A630FE6A}" type="presOf" srcId="{F4B6BF6F-2A60-49E4-9D79-F5956A261692}" destId="{904F3D95-E068-403F-B4B4-0FD79FA31B4E}" srcOrd="1" destOrd="0" presId="urn:microsoft.com/office/officeart/2005/8/layout/orgChart1"/>
    <dgm:cxn modelId="{EC0DB705-3E65-482E-94ED-BAA4C5DB6887}" type="presOf" srcId="{880CF860-5433-4D58-A777-DD7825493464}" destId="{F4C70D43-F338-46B5-ADF7-B11F17D8FD1F}" srcOrd="1" destOrd="0" presId="urn:microsoft.com/office/officeart/2005/8/layout/orgChart1"/>
    <dgm:cxn modelId="{A43DBE05-5EA7-47E1-B8A7-98D2AE7E372F}" type="presOf" srcId="{1944A5E0-1536-4224-B19F-7FFC52594822}" destId="{04381E68-8E2F-4F8F-8D8A-3EE0D827FDE2}" srcOrd="1" destOrd="0" presId="urn:microsoft.com/office/officeart/2005/8/layout/orgChart1"/>
    <dgm:cxn modelId="{A6E43D08-28FC-4702-8121-C10B2D5AE7A7}" type="presOf" srcId="{EB09EE74-4428-441E-9AE8-D6255B2F4CBB}" destId="{EBA8E9F8-45A5-4A60-ADB6-1DC72B3504CC}" srcOrd="1" destOrd="0" presId="urn:microsoft.com/office/officeart/2005/8/layout/orgChart1"/>
    <dgm:cxn modelId="{78639909-9250-460D-BB31-CD580FD0B701}" type="presOf" srcId="{880CF860-5433-4D58-A777-DD7825493464}" destId="{FDE24382-3C7D-40B9-8C6A-DFE7DD88DFDF}" srcOrd="0" destOrd="0" presId="urn:microsoft.com/office/officeart/2005/8/layout/orgChart1"/>
    <dgm:cxn modelId="{41FEBB0E-0CCE-47F4-A230-DEF62B666207}" type="presOf" srcId="{DF82AA7F-905E-46C8-8856-C95ACB679B3F}" destId="{812EFC72-B568-402B-983E-63CEBF107128}" srcOrd="0" destOrd="0" presId="urn:microsoft.com/office/officeart/2005/8/layout/orgChart1"/>
    <dgm:cxn modelId="{F09C190F-52C5-485D-B796-0B9AC7192EB6}" type="presOf" srcId="{759FAB0A-B28F-4840-8B39-2978C6CCDCED}" destId="{5AB5F6DD-4804-438C-BA73-D393C6EA8628}" srcOrd="1" destOrd="0" presId="urn:microsoft.com/office/officeart/2005/8/layout/orgChart1"/>
    <dgm:cxn modelId="{05334712-AFD9-4636-A697-75A2B4B97916}" srcId="{E001A444-D7AC-4974-AD1B-9B441EBA388A}" destId="{9C9BE12A-0310-4B95-ACAF-E5395C0AAC18}" srcOrd="3" destOrd="0" parTransId="{F96476E8-AD0C-4915-B47C-3F83D571F815}" sibTransId="{05FCFD55-9E84-4559-83BE-42D14C6F75B0}"/>
    <dgm:cxn modelId="{D594C812-E5D0-408E-87A5-72B251880CAE}" type="presOf" srcId="{83D724AD-08D6-44A7-A799-19E3B85937E5}" destId="{19116125-94D6-4169-84B8-6BD526C1E054}" srcOrd="1" destOrd="0" presId="urn:microsoft.com/office/officeart/2005/8/layout/orgChart1"/>
    <dgm:cxn modelId="{FE03A314-0870-4C4F-A85F-5953878E3E2D}" type="presOf" srcId="{928BC33C-6B9C-481C-BC33-A9FD8E5EC42B}" destId="{F01ACDD0-64BB-45F9-A8B9-AA807B63906B}" srcOrd="1" destOrd="0" presId="urn:microsoft.com/office/officeart/2005/8/layout/orgChart1"/>
    <dgm:cxn modelId="{B50E8E17-069E-40B4-A9E4-C841E5BA7469}" type="presOf" srcId="{CD378E04-3D26-4CBE-8C06-63CDFF4BE804}" destId="{30757417-67B6-4ACB-A759-5350B5035886}" srcOrd="0" destOrd="0" presId="urn:microsoft.com/office/officeart/2005/8/layout/orgChart1"/>
    <dgm:cxn modelId="{816F1A19-5E3B-4D7A-A077-7F851B989B88}" srcId="{AE94BDDB-9EEC-4693-95A0-91B1DB6ABCE0}" destId="{48C4D88E-1583-4BAB-B175-8E22A5D8905D}" srcOrd="2" destOrd="0" parTransId="{64B74519-8150-44DD-A65F-FAC84D1D6B51}" sibTransId="{BFB90386-DCB2-4B17-9740-C0959CCAFCDF}"/>
    <dgm:cxn modelId="{D7802D1B-4E59-4888-B2D6-34206FF54AD3}" srcId="{83D724AD-08D6-44A7-A799-19E3B85937E5}" destId="{DDB37745-6310-452B-9EBC-F9F8810036AB}" srcOrd="0" destOrd="0" parTransId="{E2CF6010-9809-4389-BB90-9A1A3B8D09A7}" sibTransId="{F8FDEC9B-1A99-43F1-B238-BFA4D76D2CEA}"/>
    <dgm:cxn modelId="{63AB601B-D1B9-4B97-BCBB-4BAB2443E052}" type="presOf" srcId="{D72AF87A-4FF4-4EA5-BC4F-C848980EC7CE}" destId="{A1721F25-97B6-47ED-8B62-5207E1575874}" srcOrd="0" destOrd="0" presId="urn:microsoft.com/office/officeart/2005/8/layout/orgChart1"/>
    <dgm:cxn modelId="{6C10EB1B-01A3-4385-80F7-0005686B8E6D}" type="presOf" srcId="{48C4D88E-1583-4BAB-B175-8E22A5D8905D}" destId="{6753E542-D019-4197-9505-1DB2D1CABF69}" srcOrd="0" destOrd="0" presId="urn:microsoft.com/office/officeart/2005/8/layout/orgChart1"/>
    <dgm:cxn modelId="{5F02A31F-24AD-4F33-89FC-40095C6112A2}" type="presOf" srcId="{C5D88E03-7606-492B-9CBF-1EEDF719C2E9}" destId="{E7CEDED2-9C33-4C32-8968-084BD22599BE}" srcOrd="1" destOrd="0" presId="urn:microsoft.com/office/officeart/2005/8/layout/orgChart1"/>
    <dgm:cxn modelId="{A311F91F-877C-4958-BD42-7D2B22B47F5A}" type="presOf" srcId="{4D49947B-F95C-4BBC-A972-177BC1F5C6E0}" destId="{EEBED8E5-2913-4157-9D19-5240451D6548}" srcOrd="0" destOrd="0" presId="urn:microsoft.com/office/officeart/2005/8/layout/orgChart1"/>
    <dgm:cxn modelId="{F9959320-1038-4B98-8367-8E78C9FBCCEE}" type="presOf" srcId="{637851E1-D746-45B1-B731-058A89F2BCCE}" destId="{94756E74-F028-414B-AFDC-FC74F9D1B44E}" srcOrd="0" destOrd="0" presId="urn:microsoft.com/office/officeart/2005/8/layout/orgChart1"/>
    <dgm:cxn modelId="{C49E7221-0E1F-4FB3-AA2F-EF4EF2FDA11F}" type="presOf" srcId="{AE94BDDB-9EEC-4693-95A0-91B1DB6ABCE0}" destId="{22A8F487-A9A9-4943-84A2-EC2BF8997C8C}" srcOrd="1" destOrd="0" presId="urn:microsoft.com/office/officeart/2005/8/layout/orgChart1"/>
    <dgm:cxn modelId="{56A13924-D92D-4482-90E6-92614006E030}" type="presOf" srcId="{E71FD646-A0E5-4D55-A46A-F709F2C3EF4B}" destId="{CC08B273-3EEF-491A-940C-B2865343F4A9}" srcOrd="0" destOrd="0" presId="urn:microsoft.com/office/officeart/2005/8/layout/orgChart1"/>
    <dgm:cxn modelId="{753C7527-32CC-4F61-9D37-3B20C59F76FA}" type="presOf" srcId="{FF7D1BDB-171C-450F-A316-0C00F631F6ED}" destId="{04943BDC-9FF8-4C13-803F-E758C18CD2D6}" srcOrd="0" destOrd="0" presId="urn:microsoft.com/office/officeart/2005/8/layout/orgChart1"/>
    <dgm:cxn modelId="{793BF828-2840-4F03-8FE2-FBEA69AB31E6}" type="presOf" srcId="{50514DAC-590A-4912-A62C-47614A3CC0AD}" destId="{07430A5C-5D3C-46D9-9789-5E69C95CAFFE}" srcOrd="0" destOrd="0" presId="urn:microsoft.com/office/officeart/2005/8/layout/orgChart1"/>
    <dgm:cxn modelId="{82523F2B-E3A1-441C-A1DE-B1A8B6462190}" type="presOf" srcId="{ADC194DE-26A8-43AE-9465-B19F5691F0B7}" destId="{48E12A02-2BBF-4B3A-B0F9-2C514389FDFE}" srcOrd="1" destOrd="0" presId="urn:microsoft.com/office/officeart/2005/8/layout/orgChart1"/>
    <dgm:cxn modelId="{6590232F-1739-4CDE-A26A-D8696E985F11}" type="presOf" srcId="{AD4F99FE-0D4E-4973-AFCB-4E437841CAFD}" destId="{BC62AB88-1A16-43B9-B50E-B8B0D44E1797}" srcOrd="0" destOrd="0" presId="urn:microsoft.com/office/officeart/2005/8/layout/orgChart1"/>
    <dgm:cxn modelId="{81BEA539-33BB-4099-A10E-1FB1F7A21AD6}" type="presOf" srcId="{4D49947B-F95C-4BBC-A972-177BC1F5C6E0}" destId="{1B4956FD-005D-42F7-9A26-32FD6FE5C507}" srcOrd="1" destOrd="0" presId="urn:microsoft.com/office/officeart/2005/8/layout/orgChart1"/>
    <dgm:cxn modelId="{9183325B-E5DC-4D3D-AD80-5FFEEC66F450}" type="presOf" srcId="{253AB4FC-6988-4234-AA38-0F80DB19B6CF}" destId="{A1BFB1A6-DE81-4DB7-AD81-344EB7B4A5E8}" srcOrd="0" destOrd="0" presId="urn:microsoft.com/office/officeart/2005/8/layout/orgChart1"/>
    <dgm:cxn modelId="{2016585D-BE52-4DCD-BF6C-54DB88297BA0}" type="presOf" srcId="{0E21081F-F707-439B-A359-8C9D84CE84C9}" destId="{B026BC1F-7135-4B84-9258-955794A23EC6}" srcOrd="1" destOrd="0" presId="urn:microsoft.com/office/officeart/2005/8/layout/orgChart1"/>
    <dgm:cxn modelId="{6E7B085E-416B-42C0-A4F4-1ACC096DB007}" type="presOf" srcId="{50514DAC-590A-4912-A62C-47614A3CC0AD}" destId="{C442618A-266C-4930-AB9F-425713088457}" srcOrd="1" destOrd="0" presId="urn:microsoft.com/office/officeart/2005/8/layout/orgChart1"/>
    <dgm:cxn modelId="{DFB76C42-A2AF-401B-8A23-3A0CCC94117F}" type="presOf" srcId="{B9320BC2-1118-455B-9069-D56B16070462}" destId="{CB9005DB-04A9-4B3A-B2B6-1D0B031FEDFF}" srcOrd="1" destOrd="0" presId="urn:microsoft.com/office/officeart/2005/8/layout/orgChart1"/>
    <dgm:cxn modelId="{287FBF62-9A5A-41E9-9A62-79A2D39EC1E1}" type="presOf" srcId="{64B74519-8150-44DD-A65F-FAC84D1D6B51}" destId="{380DAFF6-E056-451A-B31D-67AC278BA6F6}" srcOrd="0" destOrd="0" presId="urn:microsoft.com/office/officeart/2005/8/layout/orgChart1"/>
    <dgm:cxn modelId="{18F61043-C876-432B-BD31-D486D88FC763}" type="presOf" srcId="{126F2CC3-6BCA-4715-B05D-94BB0154BA23}" destId="{A9D340A0-6F95-4AE9-94CA-C1732D736F0E}" srcOrd="1" destOrd="0" presId="urn:microsoft.com/office/officeart/2005/8/layout/orgChart1"/>
    <dgm:cxn modelId="{52D81B63-80A2-4792-BA1C-819D68F21E39}" type="presOf" srcId="{2C39C43C-8944-47DA-B960-6CB839A1E224}" destId="{A7A398D1-4051-4A94-B1C0-BEAF815F56D9}" srcOrd="0" destOrd="0" presId="urn:microsoft.com/office/officeart/2005/8/layout/orgChart1"/>
    <dgm:cxn modelId="{9C3C3B63-0BEC-4DB9-9AD3-4A5C7F003AD4}" type="presOf" srcId="{E2CF6010-9809-4389-BB90-9A1A3B8D09A7}" destId="{A34BAD7E-97B5-436E-95FE-7AE7176F2113}" srcOrd="0" destOrd="0" presId="urn:microsoft.com/office/officeart/2005/8/layout/orgChart1"/>
    <dgm:cxn modelId="{B8BF0045-DE14-436D-A944-7717EBD93E86}" type="presOf" srcId="{AE94BDDB-9EEC-4693-95A0-91B1DB6ABCE0}" destId="{90C7C4F0-40B2-4B4B-81E8-976DD3F07F76}" srcOrd="0" destOrd="0" presId="urn:microsoft.com/office/officeart/2005/8/layout/orgChart1"/>
    <dgm:cxn modelId="{B7919E65-D076-4414-8DC6-4EA6AAFE2088}" srcId="{880CF860-5433-4D58-A777-DD7825493464}" destId="{126F2CC3-6BCA-4715-B05D-94BB0154BA23}" srcOrd="2" destOrd="0" parTransId="{8DD2BA1D-1E44-445F-B9CC-97E95C56F52E}" sibTransId="{9F9650BB-EBE2-48EB-A1EB-0BBCC18D16C6}"/>
    <dgm:cxn modelId="{688A4966-9BC3-4F0E-AC84-24822D206976}" srcId="{DDB37745-6310-452B-9EBC-F9F8810036AB}" destId="{D72AF87A-4FF4-4EA5-BC4F-C848980EC7CE}" srcOrd="5" destOrd="0" parTransId="{AD4F99FE-0D4E-4973-AFCB-4E437841CAFD}" sibTransId="{82ECB91D-1415-4158-A0EB-5107FCF69951}"/>
    <dgm:cxn modelId="{F26E7266-B9D5-4CD4-9A53-29C832820BDD}" srcId="{DDB37745-6310-452B-9EBC-F9F8810036AB}" destId="{0E21081F-F707-439B-A359-8C9D84CE84C9}" srcOrd="4" destOrd="0" parTransId="{2EDF3802-FE80-446A-85CE-BF07A22104BC}" sibTransId="{DB300F95-06F3-4079-873B-41C2241B6D6E}"/>
    <dgm:cxn modelId="{0844CF48-489F-403D-AEC5-FDE02D7FE9FF}" type="presOf" srcId="{DFCFBA77-6B19-4C15-AEE1-DCBCB3A73D23}" destId="{BF221C55-7F31-4458-A38A-6F9BE11DDAE1}" srcOrd="0" destOrd="0" presId="urn:microsoft.com/office/officeart/2005/8/layout/orgChart1"/>
    <dgm:cxn modelId="{EB9C3C49-1A71-400A-851C-04F6F58BD793}" type="presOf" srcId="{CDD3CB85-A68F-4232-BFDB-BA5C7B0F0F8C}" destId="{C8D569E0-6C84-4F01-8D11-76A40938929C}" srcOrd="1" destOrd="0" presId="urn:microsoft.com/office/officeart/2005/8/layout/orgChart1"/>
    <dgm:cxn modelId="{79D47069-F6D9-47A1-80EE-47593C88969C}" type="presOf" srcId="{8FB6F8A1-ADF2-4EFC-8CF6-EC162844484E}" destId="{5A8B5908-D67F-46CE-AF36-484A1EC2535A}" srcOrd="0" destOrd="0" presId="urn:microsoft.com/office/officeart/2005/8/layout/orgChart1"/>
    <dgm:cxn modelId="{AC21FC4C-012E-4E44-87F8-1ABB95D0BECF}" type="presOf" srcId="{126F2CC3-6BCA-4715-B05D-94BB0154BA23}" destId="{E6577E3A-FF97-4827-8DA1-0BDD7DEA19DD}" srcOrd="0" destOrd="0" presId="urn:microsoft.com/office/officeart/2005/8/layout/orgChart1"/>
    <dgm:cxn modelId="{78AC054D-A203-4936-9EAB-2850BE81EEC8}" type="presOf" srcId="{759FAB0A-B28F-4840-8B39-2978C6CCDCED}" destId="{F2A0B100-086C-4833-ACCB-563D12B1CB3F}" srcOrd="0" destOrd="0" presId="urn:microsoft.com/office/officeart/2005/8/layout/orgChart1"/>
    <dgm:cxn modelId="{0EC81B4D-B350-4112-9E7D-ADBBDB098B45}" type="presOf" srcId="{06A0B04E-73A9-4248-B59A-113D7CCAB472}" destId="{EE5C70FF-DA87-4389-A0CA-DB37DC8524F4}" srcOrd="0" destOrd="0" presId="urn:microsoft.com/office/officeart/2005/8/layout/orgChart1"/>
    <dgm:cxn modelId="{ADD31B6D-284D-487A-8376-EAFCE29E1914}" type="presOf" srcId="{E001A444-D7AC-4974-AD1B-9B441EBA388A}" destId="{39414A81-ED52-43A1-B9D6-885CE03C6491}" srcOrd="0" destOrd="0" presId="urn:microsoft.com/office/officeart/2005/8/layout/orgChart1"/>
    <dgm:cxn modelId="{51E4F26E-E48F-452F-899A-1CF05BB31A83}" type="presOf" srcId="{ADC194DE-26A8-43AE-9465-B19F5691F0B7}" destId="{1D0D8FB9-8CB5-42DE-B6E9-E88A2CBF8337}" srcOrd="0" destOrd="0" presId="urn:microsoft.com/office/officeart/2005/8/layout/orgChart1"/>
    <dgm:cxn modelId="{BCCEF76E-F2F7-4D35-9FEA-3FC73CCDFA0D}" type="presOf" srcId="{33B5E62E-ACAD-4ABD-BFD7-2041493F9D0A}" destId="{8CC62A41-87AE-48D4-8A58-41EC86E8E1AE}" srcOrd="0" destOrd="0" presId="urn:microsoft.com/office/officeart/2005/8/layout/orgChart1"/>
    <dgm:cxn modelId="{EB278070-66E7-4F3B-9A21-787E71B93A0E}" type="presOf" srcId="{253AB4FC-6988-4234-AA38-0F80DB19B6CF}" destId="{3C877B46-52C9-4140-A45E-23E8A9D19721}" srcOrd="1" destOrd="0" presId="urn:microsoft.com/office/officeart/2005/8/layout/orgChart1"/>
    <dgm:cxn modelId="{446BD150-258F-4F3F-B845-73F9BD94FFA9}" srcId="{83D724AD-08D6-44A7-A799-19E3B85937E5}" destId="{AE94BDDB-9EEC-4693-95A0-91B1DB6ABCE0}" srcOrd="1" destOrd="0" parTransId="{06A0B04E-73A9-4248-B59A-113D7CCAB472}" sibTransId="{923B2372-464B-4F80-8F96-4D5CF28C1DC5}"/>
    <dgm:cxn modelId="{DFD15C51-5D75-4416-8F30-1692230B3677}" type="presOf" srcId="{86E9CCCA-06E2-4031-ADCA-771D158040FD}" destId="{8034C1D0-FFFB-473E-80A0-102A9B63CE50}" srcOrd="0" destOrd="0" presId="urn:microsoft.com/office/officeart/2005/8/layout/orgChart1"/>
    <dgm:cxn modelId="{7AA77151-607C-4E05-9A80-C7569EDD1487}" type="presOf" srcId="{1944A5E0-1536-4224-B19F-7FFC52594822}" destId="{4F83FA3D-CCC3-4C74-8B03-6A0191767D6D}" srcOrd="0" destOrd="0" presId="urn:microsoft.com/office/officeart/2005/8/layout/orgChart1"/>
    <dgm:cxn modelId="{48B59551-10E1-489F-AE04-B498D32B4E07}" type="presOf" srcId="{C816AEBA-5D0E-4AAC-89C6-AF66B59A4782}" destId="{CAF6EF87-ED36-49A0-8EB1-F0856CCE46C3}" srcOrd="0" destOrd="0" presId="urn:microsoft.com/office/officeart/2005/8/layout/orgChart1"/>
    <dgm:cxn modelId="{6ADF6F73-CE5F-466E-80B8-9143D65C7F09}" type="presOf" srcId="{DDB37745-6310-452B-9EBC-F9F8810036AB}" destId="{01A95D53-EEDE-4DCE-A04B-AFBAED2279C1}" srcOrd="1" destOrd="0" presId="urn:microsoft.com/office/officeart/2005/8/layout/orgChart1"/>
    <dgm:cxn modelId="{3ED63954-CB40-4C07-9E31-64AFDEC0F5F5}" type="presOf" srcId="{2EDF3802-FE80-446A-85CE-BF07A22104BC}" destId="{90E92D1D-52E8-4700-911A-EC2B20C88DF5}" srcOrd="0" destOrd="0" presId="urn:microsoft.com/office/officeart/2005/8/layout/orgChart1"/>
    <dgm:cxn modelId="{5D0CEF76-7231-4EA6-99AB-880D694EE14C}" type="presOf" srcId="{76F55D7E-23E5-4EB1-B34E-A6761A2C8D99}" destId="{A3DEA634-BE85-4247-8FE1-F20F74258D60}" srcOrd="0" destOrd="0" presId="urn:microsoft.com/office/officeart/2005/8/layout/orgChart1"/>
    <dgm:cxn modelId="{D8309E57-28F1-4B57-B20C-F84A693D322D}" srcId="{201E4690-36EC-4A22-AB33-B2A44FAD34F9}" destId="{E001A444-D7AC-4974-AD1B-9B441EBA388A}" srcOrd="0" destOrd="0" parTransId="{BB793996-6748-4000-B361-30AE3D1A9A1F}" sibTransId="{821E8B2C-5BAA-45DC-80AC-197851A97A90}"/>
    <dgm:cxn modelId="{16F7D777-6713-417D-B7C7-9F5A35F26DA1}" srcId="{E001A444-D7AC-4974-AD1B-9B441EBA388A}" destId="{880CF860-5433-4D58-A777-DD7825493464}" srcOrd="0" destOrd="0" parTransId="{B045413B-B67E-49D9-8385-DA6AC3148771}" sibTransId="{707B511E-BC4F-4DA3-BED8-9F95774DF5FB}"/>
    <dgm:cxn modelId="{5301F557-B488-47EA-BFE9-8A725D216F27}" type="presOf" srcId="{F4B6BF6F-2A60-49E4-9D79-F5956A261692}" destId="{02F0B622-5EB2-40E2-96CE-CA456FF9A33E}" srcOrd="0" destOrd="0" presId="urn:microsoft.com/office/officeart/2005/8/layout/orgChart1"/>
    <dgm:cxn modelId="{FDD99179-72B7-460D-B33C-9F0D6CC3C1BE}" srcId="{83D724AD-08D6-44A7-A799-19E3B85937E5}" destId="{928BC33C-6B9C-481C-BC33-A9FD8E5EC42B}" srcOrd="2" destOrd="0" parTransId="{56505B72-BD94-46FD-9764-3E418623551C}" sibTransId="{FE8AF1FD-378A-4270-85C0-2116FDE95531}"/>
    <dgm:cxn modelId="{2FA2155A-2868-401E-B2C9-345D7AA614E6}" type="presOf" srcId="{CDD3CB85-A68F-4232-BFDB-BA5C7B0F0F8C}" destId="{D83D4841-5CE5-4B2B-B6F1-4452872A60F8}" srcOrd="0" destOrd="0" presId="urn:microsoft.com/office/officeart/2005/8/layout/orgChart1"/>
    <dgm:cxn modelId="{D27A5B5A-F5D5-437C-AD7A-6D5AFC855EDF}" type="presOf" srcId="{02179802-0D46-4C5E-8AD3-4020BCA8F1EC}" destId="{3E8F9F79-C409-4D17-99AD-CDFEB0E8B115}" srcOrd="1" destOrd="0" presId="urn:microsoft.com/office/officeart/2005/8/layout/orgChart1"/>
    <dgm:cxn modelId="{D86DFB7C-03D1-4A7C-A6B8-E40DB5002FA4}" srcId="{E001A444-D7AC-4974-AD1B-9B441EBA388A}" destId="{83D724AD-08D6-44A7-A799-19E3B85937E5}" srcOrd="2" destOrd="0" parTransId="{C816AEBA-5D0E-4AAC-89C6-AF66B59A4782}" sibTransId="{CD811B59-B65E-4692-BE93-683CEDD91C3B}"/>
    <dgm:cxn modelId="{A262CA80-BEEF-45B1-8623-4D1081385CEC}" srcId="{9C9BE12A-0310-4B95-ACAF-E5395C0AAC18}" destId="{1944A5E0-1536-4224-B19F-7FFC52594822}" srcOrd="0" destOrd="0" parTransId="{5C3CAB44-A1D4-419A-A046-7359B4DAE9B1}" sibTransId="{2B98FA36-7AF7-46CA-AB61-2A7E52AB46A3}"/>
    <dgm:cxn modelId="{7152EE81-620B-46C7-809C-8688F14701E3}" type="presOf" srcId="{EB09EE74-4428-441E-9AE8-D6255B2F4CBB}" destId="{4428EBC1-F066-47CD-9946-DB9DA003F224}" srcOrd="0" destOrd="0" presId="urn:microsoft.com/office/officeart/2005/8/layout/orgChart1"/>
    <dgm:cxn modelId="{7E46ED82-869D-4225-A015-324AC372082F}" srcId="{928BC33C-6B9C-481C-BC33-A9FD8E5EC42B}" destId="{F85B85F0-6FE6-45EF-A0E1-C1B60776A36D}" srcOrd="0" destOrd="0" parTransId="{FF7D1BDB-171C-450F-A316-0C00F631F6ED}" sibTransId="{AAC1357E-0287-4958-83F3-8D3517A4CE85}"/>
    <dgm:cxn modelId="{1B829285-691F-4486-A8B9-EBC90A62AFF3}" srcId="{9AE2AEBC-9E25-4A8D-B03E-B2E883C580CB}" destId="{E71FD646-A0E5-4D55-A46A-F709F2C3EF4B}" srcOrd="1" destOrd="0" parTransId="{86E9CCCA-06E2-4031-ADCA-771D158040FD}" sibTransId="{D69B29F3-2AEA-46D0-B67A-5E23C9E2989E}"/>
    <dgm:cxn modelId="{3F60A685-7F7A-46E1-8180-95156228E08E}" type="presOf" srcId="{E1883DC4-0D22-4CE9-B676-500AA8D54E95}" destId="{CA3F0160-5901-4E25-9AEF-73E61CCA6F47}" srcOrd="0" destOrd="0" presId="urn:microsoft.com/office/officeart/2005/8/layout/orgChart1"/>
    <dgm:cxn modelId="{D7BC9E86-1D81-41F3-989D-70D8A65AC4AD}" type="presOf" srcId="{B9320BC2-1118-455B-9069-D56B16070462}" destId="{B3C43F8F-8032-471A-8C98-71267C1A5283}" srcOrd="0" destOrd="0" presId="urn:microsoft.com/office/officeart/2005/8/layout/orgChart1"/>
    <dgm:cxn modelId="{E36EDE86-2DDF-4B0B-B661-00FF59338B2C}" type="presOf" srcId="{735B0C0F-6AF9-476E-81F2-D219FE616CC6}" destId="{36FE8AE7-B770-400D-9941-250390FEE4D0}" srcOrd="0" destOrd="0" presId="urn:microsoft.com/office/officeart/2005/8/layout/orgChart1"/>
    <dgm:cxn modelId="{F1506587-8E93-4AAE-AFF7-ECA7E56E61AB}" type="presOf" srcId="{DDB37745-6310-452B-9EBC-F9F8810036AB}" destId="{0EB52039-509D-4CCB-9BC7-0AADD20A5EA5}" srcOrd="0" destOrd="0" presId="urn:microsoft.com/office/officeart/2005/8/layout/orgChart1"/>
    <dgm:cxn modelId="{31BFAF88-6362-40FC-BEE9-2DCA7B86E299}" srcId="{AE94BDDB-9EEC-4693-95A0-91B1DB6ABCE0}" destId="{DF82AA7F-905E-46C8-8856-C95ACB679B3F}" srcOrd="0" destOrd="0" parTransId="{B50F8D59-6127-4CDB-B50A-85E109B5E7A2}" sibTransId="{5C8A8779-0B69-4310-AB52-2FAA76D40F4B}"/>
    <dgm:cxn modelId="{6ED94B8D-7F33-464A-9FCA-126DF7CBFED6}" type="presOf" srcId="{DFCFBA77-6B19-4C15-AEE1-DCBCB3A73D23}" destId="{D6FDDB71-267A-4192-AA63-43AB28F46AAA}" srcOrd="1" destOrd="0" presId="urn:microsoft.com/office/officeart/2005/8/layout/orgChart1"/>
    <dgm:cxn modelId="{9CAB0E8E-4242-4537-A4EB-0C598B74CDB8}" type="presOf" srcId="{8ABE9076-C758-4217-9800-E834F7834DBF}" destId="{CABDF314-90D8-481D-807C-CC466FD66F59}" srcOrd="0" destOrd="0" presId="urn:microsoft.com/office/officeart/2005/8/layout/orgChart1"/>
    <dgm:cxn modelId="{2D8C7C91-67FA-4213-B81E-1C618BD44ACF}" type="presOf" srcId="{5CC7FBB3-B25A-4FA5-87AF-9F00F3B74C9D}" destId="{8DA5B481-4926-4ABB-96CD-26979FF8C6FD}" srcOrd="1" destOrd="0" presId="urn:microsoft.com/office/officeart/2005/8/layout/orgChart1"/>
    <dgm:cxn modelId="{B5E1BA95-605E-48A3-8718-510739E147F6}" srcId="{DDB37745-6310-452B-9EBC-F9F8810036AB}" destId="{EB09EE74-4428-441E-9AE8-D6255B2F4CBB}" srcOrd="2" destOrd="0" parTransId="{F86B0A78-EA38-43E0-B71F-C3B8569FE3F0}" sibTransId="{34F1027B-FFDF-426A-B588-C9A88C9E3CC0}"/>
    <dgm:cxn modelId="{BD7CEE95-3304-4760-9F08-8939FBAAF6EE}" srcId="{4D49947B-F95C-4BBC-A972-177BC1F5C6E0}" destId="{02179802-0D46-4C5E-8AD3-4020BCA8F1EC}" srcOrd="0" destOrd="0" parTransId="{637851E1-D746-45B1-B731-058A89F2BCCE}" sibTransId="{3724593D-471E-4B88-B4BB-5912F6E1644D}"/>
    <dgm:cxn modelId="{781C8996-A3FA-4A8D-BA6A-974054D7EB47}" type="presOf" srcId="{0E21081F-F707-439B-A359-8C9D84CE84C9}" destId="{CD3C7D23-C139-4C97-B8B9-49879BF6D28D}" srcOrd="0" destOrd="0" presId="urn:microsoft.com/office/officeart/2005/8/layout/orgChart1"/>
    <dgm:cxn modelId="{31988898-C013-4EA5-B418-EFE9E1D6F465}" type="presOf" srcId="{DF82AA7F-905E-46C8-8856-C95ACB679B3F}" destId="{306A8A95-4945-4D53-BCA7-DF17ADEA46D0}" srcOrd="1" destOrd="0" presId="urn:microsoft.com/office/officeart/2005/8/layout/orgChart1"/>
    <dgm:cxn modelId="{E2FBCF9E-9530-41FB-8F5A-70F254A9B4AF}" type="presOf" srcId="{B50F8D59-6127-4CDB-B50A-85E109B5E7A2}" destId="{63810975-2A0B-4600-A2DF-3A262A6DEDF0}" srcOrd="0" destOrd="0" presId="urn:microsoft.com/office/officeart/2005/8/layout/orgChart1"/>
    <dgm:cxn modelId="{5196D0A0-B404-406A-BBD2-BE74C129904B}" srcId="{4D49947B-F95C-4BBC-A972-177BC1F5C6E0}" destId="{9AE2AEBC-9E25-4A8D-B03E-B2E883C580CB}" srcOrd="1" destOrd="0" parTransId="{733E3052-68BF-4276-862C-FAE9C843706B}" sibTransId="{237E2A15-FFB7-496F-85ED-2F45F3FF97FC}"/>
    <dgm:cxn modelId="{CC554FA1-FCFE-4D30-BAF4-E11D3954F872}" type="presOf" srcId="{E001A444-D7AC-4974-AD1B-9B441EBA388A}" destId="{2DA9F406-66B2-48F0-ACD2-5FE36345D16C}" srcOrd="1" destOrd="0" presId="urn:microsoft.com/office/officeart/2005/8/layout/orgChart1"/>
    <dgm:cxn modelId="{839AE2A3-C698-4D44-8444-21636FDAE083}" type="presOf" srcId="{83D724AD-08D6-44A7-A799-19E3B85937E5}" destId="{BF5B7419-E3DF-41EC-834E-236F10DFC939}" srcOrd="0" destOrd="0" presId="urn:microsoft.com/office/officeart/2005/8/layout/orgChart1"/>
    <dgm:cxn modelId="{2C1041A5-3C58-41B8-B8A0-CC62151616A6}" srcId="{928BC33C-6B9C-481C-BC33-A9FD8E5EC42B}" destId="{F4B6BF6F-2A60-49E4-9D79-F5956A261692}" srcOrd="1" destOrd="0" parTransId="{739861B8-E1ED-4F8D-BEC6-7C64170F384B}" sibTransId="{FB78C3B4-FC1F-47CF-9EF3-8758AD70C2B3}"/>
    <dgm:cxn modelId="{DFADC2A5-F120-45AF-9430-D41B22E3324D}" srcId="{DDB37745-6310-452B-9EBC-F9F8810036AB}" destId="{CDD3CB85-A68F-4232-BFDB-BA5C7B0F0F8C}" srcOrd="0" destOrd="0" parTransId="{E07B588A-AF82-4E33-8577-220804CB971B}" sibTransId="{792A6B3D-84CA-4CF9-ADD3-32C474418A75}"/>
    <dgm:cxn modelId="{037BB9A8-5D8D-426B-B9BB-823D3FE469DD}" type="presOf" srcId="{201E4690-36EC-4A22-AB33-B2A44FAD34F9}" destId="{92BA68D7-C461-447D-9318-3E3D6CF13C9B}" srcOrd="0" destOrd="0" presId="urn:microsoft.com/office/officeart/2005/8/layout/orgChart1"/>
    <dgm:cxn modelId="{C391BAA8-D9E9-42C6-B614-40B0CDAD28DD}" type="presOf" srcId="{F96476E8-AD0C-4915-B47C-3F83D571F815}" destId="{8CB3283A-2741-47B5-A107-F6B994985300}" srcOrd="0" destOrd="0" presId="urn:microsoft.com/office/officeart/2005/8/layout/orgChart1"/>
    <dgm:cxn modelId="{3C6437AC-446C-4A3D-9A7D-8EC7493842C4}" type="presOf" srcId="{F136FF1B-5FBB-4A96-A837-791893BFC930}" destId="{5C2E558A-5D81-40D6-AA6A-6D9C0165DEEF}" srcOrd="1" destOrd="0" presId="urn:microsoft.com/office/officeart/2005/8/layout/orgChart1"/>
    <dgm:cxn modelId="{CA6C93AD-B3EC-407F-B250-DF0BE91D44FB}" type="presOf" srcId="{F136FF1B-5FBB-4A96-A837-791893BFC930}" destId="{54A94E0D-F07E-4ABD-998E-8CCE8822F6DD}" srcOrd="0" destOrd="0" presId="urn:microsoft.com/office/officeart/2005/8/layout/orgChart1"/>
    <dgm:cxn modelId="{B212F5B0-92DD-4AAB-9BDE-74C3FA94F4D4}" type="presOf" srcId="{C47CA10A-0276-4C85-85BA-E5FAC4E6E5F7}" destId="{C4CBCD53-FCA9-476B-BCE7-D0DFF9798617}" srcOrd="0" destOrd="0" presId="urn:microsoft.com/office/officeart/2005/8/layout/orgChart1"/>
    <dgm:cxn modelId="{1FC6E4B3-42BA-4A56-81BC-D157A2A3D2E3}" type="presOf" srcId="{F85B85F0-6FE6-45EF-A0E1-C1B60776A36D}" destId="{90D2FEB9-45F4-47FF-B9B7-CFEFA94C2B42}" srcOrd="0" destOrd="0" presId="urn:microsoft.com/office/officeart/2005/8/layout/orgChart1"/>
    <dgm:cxn modelId="{91E640B9-C00A-46E2-A6A5-42FE3BAC2636}" srcId="{E001A444-D7AC-4974-AD1B-9B441EBA388A}" destId="{4D49947B-F95C-4BBC-A972-177BC1F5C6E0}" srcOrd="1" destOrd="0" parTransId="{735B0C0F-6AF9-476E-81F2-D219FE616CC6}" sibTransId="{57F8D4F1-FC4C-4107-8101-11B50A7ABDD1}"/>
    <dgm:cxn modelId="{1DBC2ABB-1FF5-43F3-8A87-89447A89CAE4}" type="presOf" srcId="{E07B588A-AF82-4E33-8577-220804CB971B}" destId="{A02A5B03-CEC1-4B1A-8B3D-0533B6B21E55}" srcOrd="0" destOrd="0" presId="urn:microsoft.com/office/officeart/2005/8/layout/orgChart1"/>
    <dgm:cxn modelId="{85A631BE-ECB7-4561-980A-9DBB509030BC}" type="presOf" srcId="{9AE2AEBC-9E25-4A8D-B03E-B2E883C580CB}" destId="{E1E1BCBB-BB33-4458-9AF5-1E72BAD6426F}" srcOrd="1" destOrd="0" presId="urn:microsoft.com/office/officeart/2005/8/layout/orgChart1"/>
    <dgm:cxn modelId="{99EBFDBE-B5F3-469F-AF97-A5AA9AF41D30}" type="presOf" srcId="{5C3CAB44-A1D4-419A-A046-7359B4DAE9B1}" destId="{873A9655-BD90-4FF2-B81A-EDF1BF2FBE68}" srcOrd="0" destOrd="0" presId="urn:microsoft.com/office/officeart/2005/8/layout/orgChart1"/>
    <dgm:cxn modelId="{FA5909C8-99AA-44DE-A248-D7EF0A109C83}" type="presOf" srcId="{56505B72-BD94-46FD-9764-3E418623551C}" destId="{EEA5D771-31B4-484D-BF20-684A84B97D4F}" srcOrd="0" destOrd="0" presId="urn:microsoft.com/office/officeart/2005/8/layout/orgChart1"/>
    <dgm:cxn modelId="{0B1A7BC8-BDFA-4892-80EF-5BD39C042A98}" type="presOf" srcId="{928BC33C-6B9C-481C-BC33-A9FD8E5EC42B}" destId="{428F7326-B92F-4B32-B990-8A45204C4D9A}" srcOrd="0" destOrd="0" presId="urn:microsoft.com/office/officeart/2005/8/layout/orgChart1"/>
    <dgm:cxn modelId="{EDF8B5C9-3E55-44ED-85D7-81B14BBE0D11}" type="presOf" srcId="{BADC52FA-CE39-43DD-8ECA-B5B1396B31C9}" destId="{EE41F33A-1446-4462-BEAE-5E16E8BB150F}" srcOrd="0" destOrd="0" presId="urn:microsoft.com/office/officeart/2005/8/layout/orgChart1"/>
    <dgm:cxn modelId="{3CB34ACB-C8B0-4DEE-A55A-4EB57C8EED3A}" srcId="{02179802-0D46-4C5E-8AD3-4020BCA8F1EC}" destId="{F136FF1B-5FBB-4A96-A837-791893BFC930}" srcOrd="1" destOrd="0" parTransId="{CD378E04-3D26-4CBE-8C06-63CDFF4BE804}" sibTransId="{0FA68A82-2924-49A2-8769-B5128D10C149}"/>
    <dgm:cxn modelId="{0C1403CD-8820-402E-A0B2-A1C0AA7087A0}" srcId="{AE94BDDB-9EEC-4693-95A0-91B1DB6ABCE0}" destId="{DFCFBA77-6B19-4C15-AEE1-DCBCB3A73D23}" srcOrd="1" destOrd="0" parTransId="{8ABE9076-C758-4217-9800-E834F7834DBF}" sibTransId="{EC4CA1C8-5401-4E10-B8D4-0D4F15848DC9}"/>
    <dgm:cxn modelId="{A0097ACE-C287-43AD-B023-8B3A8BE62812}" type="presOf" srcId="{F86B0A78-EA38-43E0-B71F-C3B8569FE3F0}" destId="{6C665385-553B-4588-B3ED-AE484989614F}" srcOrd="0" destOrd="0" presId="urn:microsoft.com/office/officeart/2005/8/layout/orgChart1"/>
    <dgm:cxn modelId="{4C2F6ECF-324E-415B-85F5-1012BCD5EF66}" srcId="{02179802-0D46-4C5E-8AD3-4020BCA8F1EC}" destId="{33B5E62E-ACAD-4ABD-BFD7-2041493F9D0A}" srcOrd="0" destOrd="0" parTransId="{C47CA10A-0276-4C85-85BA-E5FAC4E6E5F7}" sibTransId="{335E385E-C27D-450A-ABAA-5DCAA6EB96D0}"/>
    <dgm:cxn modelId="{6E8EFCCF-2792-4B89-8EDB-8030A2FC9B54}" type="presOf" srcId="{C84D8594-7CC0-4F55-AAA0-39C0421384FD}" destId="{43C33AFC-F4FA-4A91-99D9-985D777728CA}" srcOrd="0" destOrd="0" presId="urn:microsoft.com/office/officeart/2005/8/layout/orgChart1"/>
    <dgm:cxn modelId="{82C6BBD6-1FFA-4E84-B12C-6F0290AB946E}" srcId="{9C9BE12A-0310-4B95-ACAF-E5395C0AAC18}" destId="{C5D88E03-7606-492B-9CBF-1EEDF719C2E9}" srcOrd="1" destOrd="0" parTransId="{76F55D7E-23E5-4EB1-B34E-A6761A2C8D99}" sibTransId="{E2880C46-C323-49A3-ACB3-4F3583F953D0}"/>
    <dgm:cxn modelId="{C012EFD6-7F82-4360-911D-0404F117BAEB}" type="presOf" srcId="{733E3052-68BF-4276-862C-FAE9C843706B}" destId="{B10158F2-5E38-448E-80C8-42341A446AF3}" srcOrd="0" destOrd="0" presId="urn:microsoft.com/office/officeart/2005/8/layout/orgChart1"/>
    <dgm:cxn modelId="{977345D7-8D00-4A54-8703-CB1B07F06B4D}" type="presOf" srcId="{69BD5295-5B79-45F4-9769-CC3DFE69D7AD}" destId="{3ACF47CE-934E-414B-8D51-86EBDCEBF535}" srcOrd="0" destOrd="0" presId="urn:microsoft.com/office/officeart/2005/8/layout/orgChart1"/>
    <dgm:cxn modelId="{E80C00D9-9891-4CEB-B634-AE5C6A858CBE}" type="presOf" srcId="{F85B85F0-6FE6-45EF-A0E1-C1B60776A36D}" destId="{B1BBA60D-ECB2-4E8C-892D-43713C884768}" srcOrd="1" destOrd="0" presId="urn:microsoft.com/office/officeart/2005/8/layout/orgChart1"/>
    <dgm:cxn modelId="{11D602DB-AFB4-4A2B-8279-D47F42EB3C2F}" type="presOf" srcId="{739861B8-E1ED-4F8D-BEC6-7C64170F384B}" destId="{C764E4EF-570E-4F65-8BCC-F6A38B4203F3}" srcOrd="0" destOrd="0" presId="urn:microsoft.com/office/officeart/2005/8/layout/orgChart1"/>
    <dgm:cxn modelId="{5C29D4DB-2F89-4334-A107-558AB80E8054}" type="presOf" srcId="{9C9BE12A-0310-4B95-ACAF-E5395C0AAC18}" destId="{E10A5C4B-6600-4980-8A6A-1049B6A1EA4F}" srcOrd="0" destOrd="0" presId="urn:microsoft.com/office/officeart/2005/8/layout/orgChart1"/>
    <dgm:cxn modelId="{2DA91EDC-0622-40FC-B2EE-40C8C737925F}" type="presOf" srcId="{9AE2AEBC-9E25-4A8D-B03E-B2E883C580CB}" destId="{29EA61B8-9901-49FB-A662-80B3AEA4721E}" srcOrd="0" destOrd="0" presId="urn:microsoft.com/office/officeart/2005/8/layout/orgChart1"/>
    <dgm:cxn modelId="{54723CDC-A8AD-446E-90F2-EA7DDA4A31AB}" srcId="{880CF860-5433-4D58-A777-DD7825493464}" destId="{50514DAC-590A-4912-A62C-47614A3CC0AD}" srcOrd="0" destOrd="0" parTransId="{C84D8594-7CC0-4F55-AAA0-39C0421384FD}" sibTransId="{10FF99A5-0155-4AA5-8891-46E44014C0E6}"/>
    <dgm:cxn modelId="{1FCE4CDE-68FC-42F7-8A1C-C57122CD5A1B}" type="presOf" srcId="{33B5E62E-ACAD-4ABD-BFD7-2041493F9D0A}" destId="{22AA4CC2-6208-4C68-912C-E15B096984BE}" srcOrd="1" destOrd="0" presId="urn:microsoft.com/office/officeart/2005/8/layout/orgChart1"/>
    <dgm:cxn modelId="{6D88B6E0-5121-46F7-B7E7-2DCDAFA92CD1}" type="presOf" srcId="{B045413B-B67E-49D9-8385-DA6AC3148771}" destId="{FB5236E7-C8A1-4BB5-96AF-913DC1932011}" srcOrd="0" destOrd="0" presId="urn:microsoft.com/office/officeart/2005/8/layout/orgChart1"/>
    <dgm:cxn modelId="{0AF6D9E1-F9E0-40B2-9808-82D7602A4C16}" type="presOf" srcId="{5CC7FBB3-B25A-4FA5-87AF-9F00F3B74C9D}" destId="{CD304DA8-54B1-4800-A750-E8DE96FB1529}" srcOrd="0" destOrd="0" presId="urn:microsoft.com/office/officeart/2005/8/layout/orgChart1"/>
    <dgm:cxn modelId="{BBB5EDE3-0D5C-4076-9002-AD86EC26D72C}" type="presOf" srcId="{02179802-0D46-4C5E-8AD3-4020BCA8F1EC}" destId="{5A480FA0-AF0F-44BA-82B9-4FF2541EFEA3}" srcOrd="0" destOrd="0" presId="urn:microsoft.com/office/officeart/2005/8/layout/orgChart1"/>
    <dgm:cxn modelId="{4B67D7E6-346B-476A-A7FC-B4E5FE409DE5}" type="presOf" srcId="{C5D88E03-7606-492B-9CBF-1EEDF719C2E9}" destId="{B042CD70-7922-4E2B-8FD1-DB9F62EFC7B8}" srcOrd="0" destOrd="0" presId="urn:microsoft.com/office/officeart/2005/8/layout/orgChart1"/>
    <dgm:cxn modelId="{F622D9E9-55C0-4900-8B40-EC5AF28CE69C}" type="presOf" srcId="{E71FD646-A0E5-4D55-A46A-F709F2C3EF4B}" destId="{E1236842-AB2E-4C36-AB51-07B6B6108099}" srcOrd="1" destOrd="0" presId="urn:microsoft.com/office/officeart/2005/8/layout/orgChart1"/>
    <dgm:cxn modelId="{611270EB-5FAA-446A-9EAF-C690FF6FB895}" srcId="{DDB37745-6310-452B-9EBC-F9F8810036AB}" destId="{B9320BC2-1118-455B-9069-D56B16070462}" srcOrd="3" destOrd="0" parTransId="{8FB6F8A1-ADF2-4EFC-8CF6-EC162844484E}" sibTransId="{936FB7B1-8DBD-4368-BC97-F430A2FD91D3}"/>
    <dgm:cxn modelId="{225A07EC-25C0-45FA-B90B-EC51A74DD826}" type="presOf" srcId="{8DD2BA1D-1E44-445F-B9CC-97E95C56F52E}" destId="{45ACC7D1-06DA-48CD-A4BC-132365A40671}" srcOrd="0" destOrd="0" presId="urn:microsoft.com/office/officeart/2005/8/layout/orgChart1"/>
    <dgm:cxn modelId="{91D19EF0-DD13-49CA-961A-A0B93BFBBDDC}" srcId="{880CF860-5433-4D58-A777-DD7825493464}" destId="{ADC194DE-26A8-43AE-9465-B19F5691F0B7}" srcOrd="3" destOrd="0" parTransId="{E1883DC4-0D22-4CE9-B676-500AA8D54E95}" sibTransId="{14001765-AA6C-40F4-8CD5-981EA74DD7DF}"/>
    <dgm:cxn modelId="{9D73F2F5-3194-4942-855A-E07B03BD1719}" srcId="{DDB37745-6310-452B-9EBC-F9F8810036AB}" destId="{759FAB0A-B28F-4840-8B39-2978C6CCDCED}" srcOrd="1" destOrd="0" parTransId="{69BD5295-5B79-45F4-9769-CC3DFE69D7AD}" sibTransId="{B2A3F7D3-1AB3-40CC-9F88-86991C723F2E}"/>
    <dgm:cxn modelId="{73118CF7-740A-47B6-86E7-F3ECEA1D7B71}" type="presOf" srcId="{48C4D88E-1583-4BAB-B175-8E22A5D8905D}" destId="{7ECE8A54-9C26-4967-8FEA-D6768022AB9B}" srcOrd="1" destOrd="0" presId="urn:microsoft.com/office/officeart/2005/8/layout/orgChart1"/>
    <dgm:cxn modelId="{EC208CF7-9FF2-4CBD-969F-FA27F48BD771}" type="presOf" srcId="{9C9BE12A-0310-4B95-ACAF-E5395C0AAC18}" destId="{5BB66EE2-80F8-45F5-9C16-5B0C52EBEB9C}" srcOrd="1" destOrd="0" presId="urn:microsoft.com/office/officeart/2005/8/layout/orgChart1"/>
    <dgm:cxn modelId="{31E8CAF9-3790-452C-830B-6943AEA43256}" type="presOf" srcId="{D72AF87A-4FF4-4EA5-BC4F-C848980EC7CE}" destId="{DCA3354D-CB93-4F93-BC06-FC309D57B4EB}" srcOrd="1" destOrd="0" presId="urn:microsoft.com/office/officeart/2005/8/layout/orgChart1"/>
    <dgm:cxn modelId="{F878DBFD-F00D-45B3-9175-3CFBB1EA72A0}" srcId="{880CF860-5433-4D58-A777-DD7825493464}" destId="{5CC7FBB3-B25A-4FA5-87AF-9F00F3B74C9D}" srcOrd="1" destOrd="0" parTransId="{2C39C43C-8944-47DA-B960-6CB839A1E224}" sibTransId="{E2CCC4AF-D1E6-48B2-9787-D5EB15B9F11F}"/>
    <dgm:cxn modelId="{FC8179FF-BE9D-4F02-8242-FDEF2A947207}" srcId="{9AE2AEBC-9E25-4A8D-B03E-B2E883C580CB}" destId="{253AB4FC-6988-4234-AA38-0F80DB19B6CF}" srcOrd="0" destOrd="0" parTransId="{BADC52FA-CE39-43DD-8ECA-B5B1396B31C9}" sibTransId="{B3A29D10-BBC0-4DD3-B7BF-887D33348F4E}"/>
    <dgm:cxn modelId="{7E14EC94-012B-44CD-A4F4-7E042812E368}" type="presParOf" srcId="{92BA68D7-C461-447D-9318-3E3D6CF13C9B}" destId="{E5B6169E-E155-486F-975E-C59F5EEAA165}" srcOrd="0" destOrd="0" presId="urn:microsoft.com/office/officeart/2005/8/layout/orgChart1"/>
    <dgm:cxn modelId="{67799D16-C4DC-47B3-AE18-FC2F6E18C31E}" type="presParOf" srcId="{E5B6169E-E155-486F-975E-C59F5EEAA165}" destId="{94CF99E6-737C-4DCF-A5BA-CA2C93C2463B}" srcOrd="0" destOrd="0" presId="urn:microsoft.com/office/officeart/2005/8/layout/orgChart1"/>
    <dgm:cxn modelId="{F2D54E3A-7F00-4DB8-B41E-99573A3DA311}" type="presParOf" srcId="{94CF99E6-737C-4DCF-A5BA-CA2C93C2463B}" destId="{39414A81-ED52-43A1-B9D6-885CE03C6491}" srcOrd="0" destOrd="0" presId="urn:microsoft.com/office/officeart/2005/8/layout/orgChart1"/>
    <dgm:cxn modelId="{DCDDD209-8BBA-4701-9100-5CC3E14394FE}" type="presParOf" srcId="{94CF99E6-737C-4DCF-A5BA-CA2C93C2463B}" destId="{2DA9F406-66B2-48F0-ACD2-5FE36345D16C}" srcOrd="1" destOrd="0" presId="urn:microsoft.com/office/officeart/2005/8/layout/orgChart1"/>
    <dgm:cxn modelId="{ADCE5B2A-D43F-4515-8EA2-56C7BDBCA022}" type="presParOf" srcId="{E5B6169E-E155-486F-975E-C59F5EEAA165}" destId="{2A251252-EE51-41F6-934B-F3B49FC98E17}" srcOrd="1" destOrd="0" presId="urn:microsoft.com/office/officeart/2005/8/layout/orgChart1"/>
    <dgm:cxn modelId="{D89652A1-BBFC-47D8-AA39-96F610493AA6}" type="presParOf" srcId="{2A251252-EE51-41F6-934B-F3B49FC98E17}" destId="{FB5236E7-C8A1-4BB5-96AF-913DC1932011}" srcOrd="0" destOrd="0" presId="urn:microsoft.com/office/officeart/2005/8/layout/orgChart1"/>
    <dgm:cxn modelId="{F0DDA9C5-A0B8-47C9-B478-1790804EA8DA}" type="presParOf" srcId="{2A251252-EE51-41F6-934B-F3B49FC98E17}" destId="{AE945554-9A0D-4262-B8A7-F91F1B500BDF}" srcOrd="1" destOrd="0" presId="urn:microsoft.com/office/officeart/2005/8/layout/orgChart1"/>
    <dgm:cxn modelId="{9BB969F5-36BF-4022-BADD-A7689CC44577}" type="presParOf" srcId="{AE945554-9A0D-4262-B8A7-F91F1B500BDF}" destId="{4C9BB7F5-A697-4C43-AE84-E341C2F07641}" srcOrd="0" destOrd="0" presId="urn:microsoft.com/office/officeart/2005/8/layout/orgChart1"/>
    <dgm:cxn modelId="{4E8798B2-3B9E-4ADC-97C9-1F2F97958FB6}" type="presParOf" srcId="{4C9BB7F5-A697-4C43-AE84-E341C2F07641}" destId="{FDE24382-3C7D-40B9-8C6A-DFE7DD88DFDF}" srcOrd="0" destOrd="0" presId="urn:microsoft.com/office/officeart/2005/8/layout/orgChart1"/>
    <dgm:cxn modelId="{1807F79F-2B9C-4FC3-BCC9-8A0EEE13CD8D}" type="presParOf" srcId="{4C9BB7F5-A697-4C43-AE84-E341C2F07641}" destId="{F4C70D43-F338-46B5-ADF7-B11F17D8FD1F}" srcOrd="1" destOrd="0" presId="urn:microsoft.com/office/officeart/2005/8/layout/orgChart1"/>
    <dgm:cxn modelId="{84726D41-43E9-40AD-BEDC-C83E68764C3A}" type="presParOf" srcId="{AE945554-9A0D-4262-B8A7-F91F1B500BDF}" destId="{19D226A1-0805-45F5-9DE3-72AA42B9DEC3}" srcOrd="1" destOrd="0" presId="urn:microsoft.com/office/officeart/2005/8/layout/orgChart1"/>
    <dgm:cxn modelId="{E8B02C5C-D47D-46BD-8AD6-78F6787BB045}" type="presParOf" srcId="{19D226A1-0805-45F5-9DE3-72AA42B9DEC3}" destId="{43C33AFC-F4FA-4A91-99D9-985D777728CA}" srcOrd="0" destOrd="0" presId="urn:microsoft.com/office/officeart/2005/8/layout/orgChart1"/>
    <dgm:cxn modelId="{C6981184-CD61-4577-A4E2-1E0FA2E33DA2}" type="presParOf" srcId="{19D226A1-0805-45F5-9DE3-72AA42B9DEC3}" destId="{0904CFE4-73E6-441B-A63F-57506553FAA6}" srcOrd="1" destOrd="0" presId="urn:microsoft.com/office/officeart/2005/8/layout/orgChart1"/>
    <dgm:cxn modelId="{A6D2AC48-1084-4DDC-83AD-670276FB9594}" type="presParOf" srcId="{0904CFE4-73E6-441B-A63F-57506553FAA6}" destId="{C8766EAA-6C7B-4F24-8A15-2A6CE82E7705}" srcOrd="0" destOrd="0" presId="urn:microsoft.com/office/officeart/2005/8/layout/orgChart1"/>
    <dgm:cxn modelId="{56E4EE7D-2F28-49E7-A8D0-543D397F9513}" type="presParOf" srcId="{C8766EAA-6C7B-4F24-8A15-2A6CE82E7705}" destId="{07430A5C-5D3C-46D9-9789-5E69C95CAFFE}" srcOrd="0" destOrd="0" presId="urn:microsoft.com/office/officeart/2005/8/layout/orgChart1"/>
    <dgm:cxn modelId="{85775134-B26E-4717-AD65-4CBD769A1A0A}" type="presParOf" srcId="{C8766EAA-6C7B-4F24-8A15-2A6CE82E7705}" destId="{C442618A-266C-4930-AB9F-425713088457}" srcOrd="1" destOrd="0" presId="urn:microsoft.com/office/officeart/2005/8/layout/orgChart1"/>
    <dgm:cxn modelId="{25C05CD5-DD44-46D6-88F6-8600A23B1310}" type="presParOf" srcId="{0904CFE4-73E6-441B-A63F-57506553FAA6}" destId="{A259E21D-E085-4AA3-9C86-784FCC0FF250}" srcOrd="1" destOrd="0" presId="urn:microsoft.com/office/officeart/2005/8/layout/orgChart1"/>
    <dgm:cxn modelId="{5FF8D118-C1AA-4B34-8CF6-7A4BD7FA0192}" type="presParOf" srcId="{0904CFE4-73E6-441B-A63F-57506553FAA6}" destId="{7BCA7650-2534-41ED-B7C9-109B12F32F54}" srcOrd="2" destOrd="0" presId="urn:microsoft.com/office/officeart/2005/8/layout/orgChart1"/>
    <dgm:cxn modelId="{8C646987-73A4-471A-BFBE-9EA632EC940B}" type="presParOf" srcId="{19D226A1-0805-45F5-9DE3-72AA42B9DEC3}" destId="{A7A398D1-4051-4A94-B1C0-BEAF815F56D9}" srcOrd="2" destOrd="0" presId="urn:microsoft.com/office/officeart/2005/8/layout/orgChart1"/>
    <dgm:cxn modelId="{9675DEC5-A30B-46D5-90A7-B89D7C21C173}" type="presParOf" srcId="{19D226A1-0805-45F5-9DE3-72AA42B9DEC3}" destId="{1F12F5BD-E4F0-4A8D-A10A-1DCF34931D4C}" srcOrd="3" destOrd="0" presId="urn:microsoft.com/office/officeart/2005/8/layout/orgChart1"/>
    <dgm:cxn modelId="{F5E3BECA-0B9D-4378-9909-7DE5B59192E0}" type="presParOf" srcId="{1F12F5BD-E4F0-4A8D-A10A-1DCF34931D4C}" destId="{2F729ABA-8319-4319-B906-02D640EAE101}" srcOrd="0" destOrd="0" presId="urn:microsoft.com/office/officeart/2005/8/layout/orgChart1"/>
    <dgm:cxn modelId="{1797530C-BD28-45FC-8ECB-E61726D6469A}" type="presParOf" srcId="{2F729ABA-8319-4319-B906-02D640EAE101}" destId="{CD304DA8-54B1-4800-A750-E8DE96FB1529}" srcOrd="0" destOrd="0" presId="urn:microsoft.com/office/officeart/2005/8/layout/orgChart1"/>
    <dgm:cxn modelId="{F715F7BF-2D13-400B-9086-1ED9342970FE}" type="presParOf" srcId="{2F729ABA-8319-4319-B906-02D640EAE101}" destId="{8DA5B481-4926-4ABB-96CD-26979FF8C6FD}" srcOrd="1" destOrd="0" presId="urn:microsoft.com/office/officeart/2005/8/layout/orgChart1"/>
    <dgm:cxn modelId="{993DDEE3-14BE-4407-9749-F5ED921F2151}" type="presParOf" srcId="{1F12F5BD-E4F0-4A8D-A10A-1DCF34931D4C}" destId="{13B19F64-1B4A-4A73-97BC-17350553B835}" srcOrd="1" destOrd="0" presId="urn:microsoft.com/office/officeart/2005/8/layout/orgChart1"/>
    <dgm:cxn modelId="{1C0C3B7D-5CA3-4D52-AF14-9600A3D711CB}" type="presParOf" srcId="{1F12F5BD-E4F0-4A8D-A10A-1DCF34931D4C}" destId="{ACAAFFD7-13FF-4B16-8FB3-D1A35F1565FA}" srcOrd="2" destOrd="0" presId="urn:microsoft.com/office/officeart/2005/8/layout/orgChart1"/>
    <dgm:cxn modelId="{B5B4B955-D7FF-47DA-921D-C0680BD1CE03}" type="presParOf" srcId="{19D226A1-0805-45F5-9DE3-72AA42B9DEC3}" destId="{45ACC7D1-06DA-48CD-A4BC-132365A40671}" srcOrd="4" destOrd="0" presId="urn:microsoft.com/office/officeart/2005/8/layout/orgChart1"/>
    <dgm:cxn modelId="{2B389FBC-9EC2-4096-AACC-F7BFC40EF8D7}" type="presParOf" srcId="{19D226A1-0805-45F5-9DE3-72AA42B9DEC3}" destId="{B05BFBDB-1609-4F80-A206-C31F2303A7D8}" srcOrd="5" destOrd="0" presId="urn:microsoft.com/office/officeart/2005/8/layout/orgChart1"/>
    <dgm:cxn modelId="{640474D2-4227-4436-8F5C-E06F0175C035}" type="presParOf" srcId="{B05BFBDB-1609-4F80-A206-C31F2303A7D8}" destId="{0FD8D0CC-0F69-4C03-8E13-02E0CE76ACBB}" srcOrd="0" destOrd="0" presId="urn:microsoft.com/office/officeart/2005/8/layout/orgChart1"/>
    <dgm:cxn modelId="{803A3047-021E-460E-BD24-4C132BD68D51}" type="presParOf" srcId="{0FD8D0CC-0F69-4C03-8E13-02E0CE76ACBB}" destId="{E6577E3A-FF97-4827-8DA1-0BDD7DEA19DD}" srcOrd="0" destOrd="0" presId="urn:microsoft.com/office/officeart/2005/8/layout/orgChart1"/>
    <dgm:cxn modelId="{584A5B96-8D76-47FF-A42B-A652FDE4EEA9}" type="presParOf" srcId="{0FD8D0CC-0F69-4C03-8E13-02E0CE76ACBB}" destId="{A9D340A0-6F95-4AE9-94CA-C1732D736F0E}" srcOrd="1" destOrd="0" presId="urn:microsoft.com/office/officeart/2005/8/layout/orgChart1"/>
    <dgm:cxn modelId="{6504E5EB-BAF2-493D-BFE4-DE6921D4D402}" type="presParOf" srcId="{B05BFBDB-1609-4F80-A206-C31F2303A7D8}" destId="{A50913AF-2775-4471-B14B-C5A25E1C1D63}" srcOrd="1" destOrd="0" presId="urn:microsoft.com/office/officeart/2005/8/layout/orgChart1"/>
    <dgm:cxn modelId="{F9F27F1E-BEEA-4854-A314-8113EFE164F4}" type="presParOf" srcId="{B05BFBDB-1609-4F80-A206-C31F2303A7D8}" destId="{9F9187C6-4708-4D54-8225-2ABD6E58E62E}" srcOrd="2" destOrd="0" presId="urn:microsoft.com/office/officeart/2005/8/layout/orgChart1"/>
    <dgm:cxn modelId="{AE9F6126-E69C-4E6A-9630-8F4B37F5BE6F}" type="presParOf" srcId="{19D226A1-0805-45F5-9DE3-72AA42B9DEC3}" destId="{CA3F0160-5901-4E25-9AEF-73E61CCA6F47}" srcOrd="6" destOrd="0" presId="urn:microsoft.com/office/officeart/2005/8/layout/orgChart1"/>
    <dgm:cxn modelId="{18E3A1B6-2953-4544-AF59-7EF5F6CE6550}" type="presParOf" srcId="{19D226A1-0805-45F5-9DE3-72AA42B9DEC3}" destId="{2C587DBA-7D85-4A57-95F1-B98F69D9E21C}" srcOrd="7" destOrd="0" presId="urn:microsoft.com/office/officeart/2005/8/layout/orgChart1"/>
    <dgm:cxn modelId="{C7649601-06AB-479C-94E6-BAE298607288}" type="presParOf" srcId="{2C587DBA-7D85-4A57-95F1-B98F69D9E21C}" destId="{99306339-61A2-46B0-B4F1-6651333AACA7}" srcOrd="0" destOrd="0" presId="urn:microsoft.com/office/officeart/2005/8/layout/orgChart1"/>
    <dgm:cxn modelId="{A578910D-F71C-48DF-B52E-13B45292CC33}" type="presParOf" srcId="{99306339-61A2-46B0-B4F1-6651333AACA7}" destId="{1D0D8FB9-8CB5-42DE-B6E9-E88A2CBF8337}" srcOrd="0" destOrd="0" presId="urn:microsoft.com/office/officeart/2005/8/layout/orgChart1"/>
    <dgm:cxn modelId="{608EB2B1-F0E0-4CEE-88D1-47CB4BF8724D}" type="presParOf" srcId="{99306339-61A2-46B0-B4F1-6651333AACA7}" destId="{48E12A02-2BBF-4B3A-B0F9-2C514389FDFE}" srcOrd="1" destOrd="0" presId="urn:microsoft.com/office/officeart/2005/8/layout/orgChart1"/>
    <dgm:cxn modelId="{325DA5B4-57B4-482F-ACBE-56883E180A4B}" type="presParOf" srcId="{2C587DBA-7D85-4A57-95F1-B98F69D9E21C}" destId="{F1E69D57-60B2-4739-B79E-DF46F05B6F77}" srcOrd="1" destOrd="0" presId="urn:microsoft.com/office/officeart/2005/8/layout/orgChart1"/>
    <dgm:cxn modelId="{069B8490-A144-4DCE-B250-8AFB2D80FCAD}" type="presParOf" srcId="{2C587DBA-7D85-4A57-95F1-B98F69D9E21C}" destId="{81406339-433A-4F10-8A93-B4150207C0DA}" srcOrd="2" destOrd="0" presId="urn:microsoft.com/office/officeart/2005/8/layout/orgChart1"/>
    <dgm:cxn modelId="{CFD4D637-4DDE-48CA-B6FA-964D664C5204}" type="presParOf" srcId="{AE945554-9A0D-4262-B8A7-F91F1B500BDF}" destId="{73468850-35D8-461B-8872-D6C6251DA60D}" srcOrd="2" destOrd="0" presId="urn:microsoft.com/office/officeart/2005/8/layout/orgChart1"/>
    <dgm:cxn modelId="{9FAD4347-80FA-49D8-9A42-DBD825A45651}" type="presParOf" srcId="{2A251252-EE51-41F6-934B-F3B49FC98E17}" destId="{36FE8AE7-B770-400D-9941-250390FEE4D0}" srcOrd="2" destOrd="0" presId="urn:microsoft.com/office/officeart/2005/8/layout/orgChart1"/>
    <dgm:cxn modelId="{25E2A80B-DE59-45E2-857E-10228F125FFF}" type="presParOf" srcId="{2A251252-EE51-41F6-934B-F3B49FC98E17}" destId="{3670E21F-06D0-457E-8DD1-CF451F2D69A5}" srcOrd="3" destOrd="0" presId="urn:microsoft.com/office/officeart/2005/8/layout/orgChart1"/>
    <dgm:cxn modelId="{84B2740D-33C9-4FBA-8634-17BB5B4E90D6}" type="presParOf" srcId="{3670E21F-06D0-457E-8DD1-CF451F2D69A5}" destId="{383E44C7-9E9F-4A59-9F0D-C62BB9A63DBF}" srcOrd="0" destOrd="0" presId="urn:microsoft.com/office/officeart/2005/8/layout/orgChart1"/>
    <dgm:cxn modelId="{FD0B8CEA-585B-4B8A-8C80-2394AA3E3913}" type="presParOf" srcId="{383E44C7-9E9F-4A59-9F0D-C62BB9A63DBF}" destId="{EEBED8E5-2913-4157-9D19-5240451D6548}" srcOrd="0" destOrd="0" presId="urn:microsoft.com/office/officeart/2005/8/layout/orgChart1"/>
    <dgm:cxn modelId="{59187AB4-9D42-4604-BB09-D9F2B3F6E8B3}" type="presParOf" srcId="{383E44C7-9E9F-4A59-9F0D-C62BB9A63DBF}" destId="{1B4956FD-005D-42F7-9A26-32FD6FE5C507}" srcOrd="1" destOrd="0" presId="urn:microsoft.com/office/officeart/2005/8/layout/orgChart1"/>
    <dgm:cxn modelId="{5F228FFF-E800-42E4-8BA7-715D08FB48D2}" type="presParOf" srcId="{3670E21F-06D0-457E-8DD1-CF451F2D69A5}" destId="{14B3F1EE-C70E-41F3-9FB0-63FBE7B779FF}" srcOrd="1" destOrd="0" presId="urn:microsoft.com/office/officeart/2005/8/layout/orgChart1"/>
    <dgm:cxn modelId="{09395169-7380-4520-8451-506BE8FD4B3E}" type="presParOf" srcId="{14B3F1EE-C70E-41F3-9FB0-63FBE7B779FF}" destId="{94756E74-F028-414B-AFDC-FC74F9D1B44E}" srcOrd="0" destOrd="0" presId="urn:microsoft.com/office/officeart/2005/8/layout/orgChart1"/>
    <dgm:cxn modelId="{9F18D2E8-DE16-40D9-A3A1-CD633D396247}" type="presParOf" srcId="{14B3F1EE-C70E-41F3-9FB0-63FBE7B779FF}" destId="{FBEC1BE1-D1DA-4484-B989-69A332A3B5A3}" srcOrd="1" destOrd="0" presId="urn:microsoft.com/office/officeart/2005/8/layout/orgChart1"/>
    <dgm:cxn modelId="{660652C0-3E95-47C3-AE05-0C7BFF393FF6}" type="presParOf" srcId="{FBEC1BE1-D1DA-4484-B989-69A332A3B5A3}" destId="{EC014393-2196-46F9-9B1F-C11F2D8A5CDF}" srcOrd="0" destOrd="0" presId="urn:microsoft.com/office/officeart/2005/8/layout/orgChart1"/>
    <dgm:cxn modelId="{07D7C33D-ACDF-4BCC-9C1A-61EFA18ECD03}" type="presParOf" srcId="{EC014393-2196-46F9-9B1F-C11F2D8A5CDF}" destId="{5A480FA0-AF0F-44BA-82B9-4FF2541EFEA3}" srcOrd="0" destOrd="0" presId="urn:microsoft.com/office/officeart/2005/8/layout/orgChart1"/>
    <dgm:cxn modelId="{D04E41B0-1A92-4930-93BD-8AC74C5350E5}" type="presParOf" srcId="{EC014393-2196-46F9-9B1F-C11F2D8A5CDF}" destId="{3E8F9F79-C409-4D17-99AD-CDFEB0E8B115}" srcOrd="1" destOrd="0" presId="urn:microsoft.com/office/officeart/2005/8/layout/orgChart1"/>
    <dgm:cxn modelId="{A3AEFF53-92FD-4992-AAD6-D27D6CA7DF59}" type="presParOf" srcId="{FBEC1BE1-D1DA-4484-B989-69A332A3B5A3}" destId="{724BED15-506C-48B6-BDC9-68CE70804C85}" srcOrd="1" destOrd="0" presId="urn:microsoft.com/office/officeart/2005/8/layout/orgChart1"/>
    <dgm:cxn modelId="{D88AF3D4-F093-428F-8BCA-E89D60F048CE}" type="presParOf" srcId="{724BED15-506C-48B6-BDC9-68CE70804C85}" destId="{C4CBCD53-FCA9-476B-BCE7-D0DFF9798617}" srcOrd="0" destOrd="0" presId="urn:microsoft.com/office/officeart/2005/8/layout/orgChart1"/>
    <dgm:cxn modelId="{5FDA850A-9119-42F9-A396-44AF39176B18}" type="presParOf" srcId="{724BED15-506C-48B6-BDC9-68CE70804C85}" destId="{BCE30052-2295-45F5-9C0B-87BC9F88BE67}" srcOrd="1" destOrd="0" presId="urn:microsoft.com/office/officeart/2005/8/layout/orgChart1"/>
    <dgm:cxn modelId="{7D0D50DE-FDAC-4B3F-B432-2C6352B0250B}" type="presParOf" srcId="{BCE30052-2295-45F5-9C0B-87BC9F88BE67}" destId="{E5E821A0-843B-4FCA-8F04-33814AEF9625}" srcOrd="0" destOrd="0" presId="urn:microsoft.com/office/officeart/2005/8/layout/orgChart1"/>
    <dgm:cxn modelId="{40546D42-D904-49CC-ACC9-66350FC34B5A}" type="presParOf" srcId="{E5E821A0-843B-4FCA-8F04-33814AEF9625}" destId="{8CC62A41-87AE-48D4-8A58-41EC86E8E1AE}" srcOrd="0" destOrd="0" presId="urn:microsoft.com/office/officeart/2005/8/layout/orgChart1"/>
    <dgm:cxn modelId="{28CBD17B-477E-4F73-910B-EAD51B340279}" type="presParOf" srcId="{E5E821A0-843B-4FCA-8F04-33814AEF9625}" destId="{22AA4CC2-6208-4C68-912C-E15B096984BE}" srcOrd="1" destOrd="0" presId="urn:microsoft.com/office/officeart/2005/8/layout/orgChart1"/>
    <dgm:cxn modelId="{7D51ADCB-4B7C-4C9A-8212-EAFDB2798AE7}" type="presParOf" srcId="{BCE30052-2295-45F5-9C0B-87BC9F88BE67}" destId="{B22B0CBE-D413-4529-A7C5-B77EA294F6E5}" srcOrd="1" destOrd="0" presId="urn:microsoft.com/office/officeart/2005/8/layout/orgChart1"/>
    <dgm:cxn modelId="{04F1084F-CC98-467A-AC2A-D15FE20B0439}" type="presParOf" srcId="{BCE30052-2295-45F5-9C0B-87BC9F88BE67}" destId="{08F928DF-D283-4871-BD90-4ADE98CD863F}" srcOrd="2" destOrd="0" presId="urn:microsoft.com/office/officeart/2005/8/layout/orgChart1"/>
    <dgm:cxn modelId="{26FB0000-CBD6-4CC9-9100-9499E0EA2566}" type="presParOf" srcId="{724BED15-506C-48B6-BDC9-68CE70804C85}" destId="{30757417-67B6-4ACB-A759-5350B5035886}" srcOrd="2" destOrd="0" presId="urn:microsoft.com/office/officeart/2005/8/layout/orgChart1"/>
    <dgm:cxn modelId="{6A7CDFE2-8014-4608-B982-16CC25493EA8}" type="presParOf" srcId="{724BED15-506C-48B6-BDC9-68CE70804C85}" destId="{852725C6-F36F-4F56-A383-829266876A8E}" srcOrd="3" destOrd="0" presId="urn:microsoft.com/office/officeart/2005/8/layout/orgChart1"/>
    <dgm:cxn modelId="{34A3624A-8A1C-488D-B343-603943F7C7FF}" type="presParOf" srcId="{852725C6-F36F-4F56-A383-829266876A8E}" destId="{63606148-B9F1-4061-9900-886793676315}" srcOrd="0" destOrd="0" presId="urn:microsoft.com/office/officeart/2005/8/layout/orgChart1"/>
    <dgm:cxn modelId="{B9F3E8D0-B9FB-4239-82F9-D954252BCE66}" type="presParOf" srcId="{63606148-B9F1-4061-9900-886793676315}" destId="{54A94E0D-F07E-4ABD-998E-8CCE8822F6DD}" srcOrd="0" destOrd="0" presId="urn:microsoft.com/office/officeart/2005/8/layout/orgChart1"/>
    <dgm:cxn modelId="{2E6ED753-6C0A-4B0D-859A-4BCB633C7167}" type="presParOf" srcId="{63606148-B9F1-4061-9900-886793676315}" destId="{5C2E558A-5D81-40D6-AA6A-6D9C0165DEEF}" srcOrd="1" destOrd="0" presId="urn:microsoft.com/office/officeart/2005/8/layout/orgChart1"/>
    <dgm:cxn modelId="{8E7FB841-3657-47BB-899B-45DCAC4B858B}" type="presParOf" srcId="{852725C6-F36F-4F56-A383-829266876A8E}" destId="{49ED2722-1002-49CC-9F13-1A7E010CF59D}" srcOrd="1" destOrd="0" presId="urn:microsoft.com/office/officeart/2005/8/layout/orgChart1"/>
    <dgm:cxn modelId="{CE73AC2D-22EE-4670-9040-B13AC86555A6}" type="presParOf" srcId="{852725C6-F36F-4F56-A383-829266876A8E}" destId="{51908387-C09C-4265-BD51-DD64252F2247}" srcOrd="2" destOrd="0" presId="urn:microsoft.com/office/officeart/2005/8/layout/orgChart1"/>
    <dgm:cxn modelId="{A4A14021-DD88-4C73-8868-224E609139CF}" type="presParOf" srcId="{FBEC1BE1-D1DA-4484-B989-69A332A3B5A3}" destId="{28C4EEA4-61CA-4F23-A579-F224FCA7C57D}" srcOrd="2" destOrd="0" presId="urn:microsoft.com/office/officeart/2005/8/layout/orgChart1"/>
    <dgm:cxn modelId="{96FACD08-2C7E-4599-80CD-65434C5E69AC}" type="presParOf" srcId="{14B3F1EE-C70E-41F3-9FB0-63FBE7B779FF}" destId="{B10158F2-5E38-448E-80C8-42341A446AF3}" srcOrd="2" destOrd="0" presId="urn:microsoft.com/office/officeart/2005/8/layout/orgChart1"/>
    <dgm:cxn modelId="{2D5A7266-EACF-42BC-BCC6-1DB51A0E0207}" type="presParOf" srcId="{14B3F1EE-C70E-41F3-9FB0-63FBE7B779FF}" destId="{410831C8-0EA1-4BBE-9DBA-06B73896FC47}" srcOrd="3" destOrd="0" presId="urn:microsoft.com/office/officeart/2005/8/layout/orgChart1"/>
    <dgm:cxn modelId="{15582908-E5AD-44DA-9A37-D173BD9CC3DB}" type="presParOf" srcId="{410831C8-0EA1-4BBE-9DBA-06B73896FC47}" destId="{725EEC50-9131-4052-AEC9-D750375B87C1}" srcOrd="0" destOrd="0" presId="urn:microsoft.com/office/officeart/2005/8/layout/orgChart1"/>
    <dgm:cxn modelId="{BD8BB742-80D5-4B01-AE84-D7ABDA81C76F}" type="presParOf" srcId="{725EEC50-9131-4052-AEC9-D750375B87C1}" destId="{29EA61B8-9901-49FB-A662-80B3AEA4721E}" srcOrd="0" destOrd="0" presId="urn:microsoft.com/office/officeart/2005/8/layout/orgChart1"/>
    <dgm:cxn modelId="{78F89F30-D4B5-4F5B-BAE7-9C8EB61C1A39}" type="presParOf" srcId="{725EEC50-9131-4052-AEC9-D750375B87C1}" destId="{E1E1BCBB-BB33-4458-9AF5-1E72BAD6426F}" srcOrd="1" destOrd="0" presId="urn:microsoft.com/office/officeart/2005/8/layout/orgChart1"/>
    <dgm:cxn modelId="{D651083C-B299-4B67-8DE0-6CE0E8E10A02}" type="presParOf" srcId="{410831C8-0EA1-4BBE-9DBA-06B73896FC47}" destId="{28C9A30F-380F-4846-A9D0-C89496371DBF}" srcOrd="1" destOrd="0" presId="urn:microsoft.com/office/officeart/2005/8/layout/orgChart1"/>
    <dgm:cxn modelId="{B9843CA9-FE16-4EED-BC6E-A1904D667E26}" type="presParOf" srcId="{28C9A30F-380F-4846-A9D0-C89496371DBF}" destId="{EE41F33A-1446-4462-BEAE-5E16E8BB150F}" srcOrd="0" destOrd="0" presId="urn:microsoft.com/office/officeart/2005/8/layout/orgChart1"/>
    <dgm:cxn modelId="{14F9BC2C-BB06-4DBD-84F3-8C58CC411139}" type="presParOf" srcId="{28C9A30F-380F-4846-A9D0-C89496371DBF}" destId="{CCDD2CA5-EFAA-475B-9138-B868A565C056}" srcOrd="1" destOrd="0" presId="urn:microsoft.com/office/officeart/2005/8/layout/orgChart1"/>
    <dgm:cxn modelId="{E263159B-A2BB-43E3-B315-6DCB0166F1B8}" type="presParOf" srcId="{CCDD2CA5-EFAA-475B-9138-B868A565C056}" destId="{64FDDEF8-4173-4901-A06C-091411C3A63E}" srcOrd="0" destOrd="0" presId="urn:microsoft.com/office/officeart/2005/8/layout/orgChart1"/>
    <dgm:cxn modelId="{F13B5A5F-9647-4374-AC21-10ADD7599615}" type="presParOf" srcId="{64FDDEF8-4173-4901-A06C-091411C3A63E}" destId="{A1BFB1A6-DE81-4DB7-AD81-344EB7B4A5E8}" srcOrd="0" destOrd="0" presId="urn:microsoft.com/office/officeart/2005/8/layout/orgChart1"/>
    <dgm:cxn modelId="{12483BC8-2295-461D-A82E-CB427BA7A604}" type="presParOf" srcId="{64FDDEF8-4173-4901-A06C-091411C3A63E}" destId="{3C877B46-52C9-4140-A45E-23E8A9D19721}" srcOrd="1" destOrd="0" presId="urn:microsoft.com/office/officeart/2005/8/layout/orgChart1"/>
    <dgm:cxn modelId="{FEC4DD6C-B391-4B94-856C-150629437A8A}" type="presParOf" srcId="{CCDD2CA5-EFAA-475B-9138-B868A565C056}" destId="{A00721EC-310A-4B87-9BEF-484A0B1BBF11}" srcOrd="1" destOrd="0" presId="urn:microsoft.com/office/officeart/2005/8/layout/orgChart1"/>
    <dgm:cxn modelId="{E0B14A0D-0193-4613-A569-7966EE48044F}" type="presParOf" srcId="{CCDD2CA5-EFAA-475B-9138-B868A565C056}" destId="{4EB57F43-38CB-47DD-A68C-0AD6D271531A}" srcOrd="2" destOrd="0" presId="urn:microsoft.com/office/officeart/2005/8/layout/orgChart1"/>
    <dgm:cxn modelId="{0266E2A0-485E-4408-B70C-99CCD4FE3C7C}" type="presParOf" srcId="{28C9A30F-380F-4846-A9D0-C89496371DBF}" destId="{8034C1D0-FFFB-473E-80A0-102A9B63CE50}" srcOrd="2" destOrd="0" presId="urn:microsoft.com/office/officeart/2005/8/layout/orgChart1"/>
    <dgm:cxn modelId="{CBA9D697-5FFB-42AB-9703-0F7287334E0C}" type="presParOf" srcId="{28C9A30F-380F-4846-A9D0-C89496371DBF}" destId="{FB0EAC5E-46E2-4A0D-8E33-72BF64047AA8}" srcOrd="3" destOrd="0" presId="urn:microsoft.com/office/officeart/2005/8/layout/orgChart1"/>
    <dgm:cxn modelId="{8400B5FF-5FA2-4495-B344-40D5A64150FA}" type="presParOf" srcId="{FB0EAC5E-46E2-4A0D-8E33-72BF64047AA8}" destId="{74CD8625-A33C-4F30-B71C-499469FE1CB6}" srcOrd="0" destOrd="0" presId="urn:microsoft.com/office/officeart/2005/8/layout/orgChart1"/>
    <dgm:cxn modelId="{F6AB0CBC-BD63-4850-8E35-2DB34C468216}" type="presParOf" srcId="{74CD8625-A33C-4F30-B71C-499469FE1CB6}" destId="{CC08B273-3EEF-491A-940C-B2865343F4A9}" srcOrd="0" destOrd="0" presId="urn:microsoft.com/office/officeart/2005/8/layout/orgChart1"/>
    <dgm:cxn modelId="{28AD0171-C425-443A-ADCC-CA8FA087FA8B}" type="presParOf" srcId="{74CD8625-A33C-4F30-B71C-499469FE1CB6}" destId="{E1236842-AB2E-4C36-AB51-07B6B6108099}" srcOrd="1" destOrd="0" presId="urn:microsoft.com/office/officeart/2005/8/layout/orgChart1"/>
    <dgm:cxn modelId="{446BFF64-1F1F-4BA9-9F27-206F12545150}" type="presParOf" srcId="{FB0EAC5E-46E2-4A0D-8E33-72BF64047AA8}" destId="{79C15DDF-B52A-4D60-816E-4A781CC66930}" srcOrd="1" destOrd="0" presId="urn:microsoft.com/office/officeart/2005/8/layout/orgChart1"/>
    <dgm:cxn modelId="{A7278182-D166-4D18-B6D1-DE1AD6C9AB2C}" type="presParOf" srcId="{FB0EAC5E-46E2-4A0D-8E33-72BF64047AA8}" destId="{857AAD22-0166-484D-85F9-BC724F62962C}" srcOrd="2" destOrd="0" presId="urn:microsoft.com/office/officeart/2005/8/layout/orgChart1"/>
    <dgm:cxn modelId="{942DF772-A3DC-472A-A6AB-0F764C82291F}" type="presParOf" srcId="{410831C8-0EA1-4BBE-9DBA-06B73896FC47}" destId="{3BB909FC-6F5B-496F-BFCB-112B6789D4BC}" srcOrd="2" destOrd="0" presId="urn:microsoft.com/office/officeart/2005/8/layout/orgChart1"/>
    <dgm:cxn modelId="{E903046B-0684-47C5-9B90-4F2C2421F17C}" type="presParOf" srcId="{3670E21F-06D0-457E-8DD1-CF451F2D69A5}" destId="{A294A813-A4FA-4269-88D8-DE94CECB7013}" srcOrd="2" destOrd="0" presId="urn:microsoft.com/office/officeart/2005/8/layout/orgChart1"/>
    <dgm:cxn modelId="{1881A4C3-4254-4449-A78C-ABEB0F49B75A}" type="presParOf" srcId="{2A251252-EE51-41F6-934B-F3B49FC98E17}" destId="{CAF6EF87-ED36-49A0-8EB1-F0856CCE46C3}" srcOrd="4" destOrd="0" presId="urn:microsoft.com/office/officeart/2005/8/layout/orgChart1"/>
    <dgm:cxn modelId="{BAE749FF-8E7F-4D9B-80E6-E56C3B9B73CB}" type="presParOf" srcId="{2A251252-EE51-41F6-934B-F3B49FC98E17}" destId="{0832B9D1-459D-48CC-93B5-E37BCFE0D78F}" srcOrd="5" destOrd="0" presId="urn:microsoft.com/office/officeart/2005/8/layout/orgChart1"/>
    <dgm:cxn modelId="{7D92DA93-A94E-448B-A172-65F5F0F6AD87}" type="presParOf" srcId="{0832B9D1-459D-48CC-93B5-E37BCFE0D78F}" destId="{2B51AC5C-0E0C-4840-B2D1-55CBD78FD3FB}" srcOrd="0" destOrd="0" presId="urn:microsoft.com/office/officeart/2005/8/layout/orgChart1"/>
    <dgm:cxn modelId="{2396C195-A8B4-4B4A-ABA8-DC26B4DE8D3A}" type="presParOf" srcId="{2B51AC5C-0E0C-4840-B2D1-55CBD78FD3FB}" destId="{BF5B7419-E3DF-41EC-834E-236F10DFC939}" srcOrd="0" destOrd="0" presId="urn:microsoft.com/office/officeart/2005/8/layout/orgChart1"/>
    <dgm:cxn modelId="{231EBACB-CFAF-4865-9EA3-63AE5028752D}" type="presParOf" srcId="{2B51AC5C-0E0C-4840-B2D1-55CBD78FD3FB}" destId="{19116125-94D6-4169-84B8-6BD526C1E054}" srcOrd="1" destOrd="0" presId="urn:microsoft.com/office/officeart/2005/8/layout/orgChart1"/>
    <dgm:cxn modelId="{E3857BF1-0BFC-42E0-9FE7-2D19D7C263A5}" type="presParOf" srcId="{0832B9D1-459D-48CC-93B5-E37BCFE0D78F}" destId="{638BD29E-93AF-44E0-9A52-D57503145BAB}" srcOrd="1" destOrd="0" presId="urn:microsoft.com/office/officeart/2005/8/layout/orgChart1"/>
    <dgm:cxn modelId="{BFA7EA3B-7073-41EC-9352-34413416946B}" type="presParOf" srcId="{638BD29E-93AF-44E0-9A52-D57503145BAB}" destId="{A34BAD7E-97B5-436E-95FE-7AE7176F2113}" srcOrd="0" destOrd="0" presId="urn:microsoft.com/office/officeart/2005/8/layout/orgChart1"/>
    <dgm:cxn modelId="{1F6E3396-4B84-49E0-A993-2F5E43C4A425}" type="presParOf" srcId="{638BD29E-93AF-44E0-9A52-D57503145BAB}" destId="{6D1763DE-37C4-4821-9CD8-36E6D14853C1}" srcOrd="1" destOrd="0" presId="urn:microsoft.com/office/officeart/2005/8/layout/orgChart1"/>
    <dgm:cxn modelId="{A06CF354-3239-48FF-ACF3-1D747D77193F}" type="presParOf" srcId="{6D1763DE-37C4-4821-9CD8-36E6D14853C1}" destId="{1B3174A7-76BB-47DF-BAE3-F80015A362E4}" srcOrd="0" destOrd="0" presId="urn:microsoft.com/office/officeart/2005/8/layout/orgChart1"/>
    <dgm:cxn modelId="{1382CDB7-BD06-47E9-AC4A-5C3AABA152F9}" type="presParOf" srcId="{1B3174A7-76BB-47DF-BAE3-F80015A362E4}" destId="{0EB52039-509D-4CCB-9BC7-0AADD20A5EA5}" srcOrd="0" destOrd="0" presId="urn:microsoft.com/office/officeart/2005/8/layout/orgChart1"/>
    <dgm:cxn modelId="{96F1AE8A-A628-427F-A474-40ACFBE6BCD8}" type="presParOf" srcId="{1B3174A7-76BB-47DF-BAE3-F80015A362E4}" destId="{01A95D53-EEDE-4DCE-A04B-AFBAED2279C1}" srcOrd="1" destOrd="0" presId="urn:microsoft.com/office/officeart/2005/8/layout/orgChart1"/>
    <dgm:cxn modelId="{8AF7D102-B5EC-42D6-9071-7EB6752CF693}" type="presParOf" srcId="{6D1763DE-37C4-4821-9CD8-36E6D14853C1}" destId="{7B898113-7BAC-44B2-A81F-7FD0EB21645E}" srcOrd="1" destOrd="0" presId="urn:microsoft.com/office/officeart/2005/8/layout/orgChart1"/>
    <dgm:cxn modelId="{490319A9-FD32-46D5-8C7B-576F624BBF23}" type="presParOf" srcId="{7B898113-7BAC-44B2-A81F-7FD0EB21645E}" destId="{A02A5B03-CEC1-4B1A-8B3D-0533B6B21E55}" srcOrd="0" destOrd="0" presId="urn:microsoft.com/office/officeart/2005/8/layout/orgChart1"/>
    <dgm:cxn modelId="{4CA38544-C85C-41CF-93AB-796B394F29AB}" type="presParOf" srcId="{7B898113-7BAC-44B2-A81F-7FD0EB21645E}" destId="{8B2C29AB-6E48-4AB1-99E9-2646F9056245}" srcOrd="1" destOrd="0" presId="urn:microsoft.com/office/officeart/2005/8/layout/orgChart1"/>
    <dgm:cxn modelId="{F3305842-6C52-4530-88CA-433DF5ED971B}" type="presParOf" srcId="{8B2C29AB-6E48-4AB1-99E9-2646F9056245}" destId="{FD0C252B-C387-4235-B3B4-81452F32B80D}" srcOrd="0" destOrd="0" presId="urn:microsoft.com/office/officeart/2005/8/layout/orgChart1"/>
    <dgm:cxn modelId="{410345B9-0638-4DB1-BCD4-047534C7FC42}" type="presParOf" srcId="{FD0C252B-C387-4235-B3B4-81452F32B80D}" destId="{D83D4841-5CE5-4B2B-B6F1-4452872A60F8}" srcOrd="0" destOrd="0" presId="urn:microsoft.com/office/officeart/2005/8/layout/orgChart1"/>
    <dgm:cxn modelId="{91DBD5AA-6437-4B27-BD87-AB0D87227EB3}" type="presParOf" srcId="{FD0C252B-C387-4235-B3B4-81452F32B80D}" destId="{C8D569E0-6C84-4F01-8D11-76A40938929C}" srcOrd="1" destOrd="0" presId="urn:microsoft.com/office/officeart/2005/8/layout/orgChart1"/>
    <dgm:cxn modelId="{E56EF90F-C057-4383-95DB-68FCFE09E7AB}" type="presParOf" srcId="{8B2C29AB-6E48-4AB1-99E9-2646F9056245}" destId="{7BD4D295-86AB-4334-A4D6-713FC4C04561}" srcOrd="1" destOrd="0" presId="urn:microsoft.com/office/officeart/2005/8/layout/orgChart1"/>
    <dgm:cxn modelId="{7E52D2B5-8F57-44C6-86D8-1E657EBE6F47}" type="presParOf" srcId="{8B2C29AB-6E48-4AB1-99E9-2646F9056245}" destId="{E246A08B-2DE8-4A70-B249-912EBA6C9F4B}" srcOrd="2" destOrd="0" presId="urn:microsoft.com/office/officeart/2005/8/layout/orgChart1"/>
    <dgm:cxn modelId="{B5A42993-B9E1-45CF-BE6E-2D4B99C7EB11}" type="presParOf" srcId="{7B898113-7BAC-44B2-A81F-7FD0EB21645E}" destId="{3ACF47CE-934E-414B-8D51-86EBDCEBF535}" srcOrd="2" destOrd="0" presId="urn:microsoft.com/office/officeart/2005/8/layout/orgChart1"/>
    <dgm:cxn modelId="{7B62F625-766F-4B3B-BE75-0354D6B29CF4}" type="presParOf" srcId="{7B898113-7BAC-44B2-A81F-7FD0EB21645E}" destId="{E3020309-1BFC-47B5-957B-56A0D6706068}" srcOrd="3" destOrd="0" presId="urn:microsoft.com/office/officeart/2005/8/layout/orgChart1"/>
    <dgm:cxn modelId="{6968A23D-AD08-4F03-AE20-0A3A082D2087}" type="presParOf" srcId="{E3020309-1BFC-47B5-957B-56A0D6706068}" destId="{D4EAB915-3ECB-46D9-A10A-D783ACF340B4}" srcOrd="0" destOrd="0" presId="urn:microsoft.com/office/officeart/2005/8/layout/orgChart1"/>
    <dgm:cxn modelId="{B41C161B-FD8E-4421-8CC9-D98B316341FA}" type="presParOf" srcId="{D4EAB915-3ECB-46D9-A10A-D783ACF340B4}" destId="{F2A0B100-086C-4833-ACCB-563D12B1CB3F}" srcOrd="0" destOrd="0" presId="urn:microsoft.com/office/officeart/2005/8/layout/orgChart1"/>
    <dgm:cxn modelId="{8A969BB6-3475-4510-8A64-9DA217890E8C}" type="presParOf" srcId="{D4EAB915-3ECB-46D9-A10A-D783ACF340B4}" destId="{5AB5F6DD-4804-438C-BA73-D393C6EA8628}" srcOrd="1" destOrd="0" presId="urn:microsoft.com/office/officeart/2005/8/layout/orgChart1"/>
    <dgm:cxn modelId="{B0A8B4C9-274F-4CFE-A6A3-DCFF5B15FAB0}" type="presParOf" srcId="{E3020309-1BFC-47B5-957B-56A0D6706068}" destId="{8C5523D1-6B3F-4892-B4C0-9C49260CE475}" srcOrd="1" destOrd="0" presId="urn:microsoft.com/office/officeart/2005/8/layout/orgChart1"/>
    <dgm:cxn modelId="{445A0288-37E6-4341-BFD4-5ECDC3502E3D}" type="presParOf" srcId="{E3020309-1BFC-47B5-957B-56A0D6706068}" destId="{902CFE3F-0958-4E5D-B084-6038343F02D2}" srcOrd="2" destOrd="0" presId="urn:microsoft.com/office/officeart/2005/8/layout/orgChart1"/>
    <dgm:cxn modelId="{824A95DD-0056-4362-A574-5066E9F16852}" type="presParOf" srcId="{7B898113-7BAC-44B2-A81F-7FD0EB21645E}" destId="{6C665385-553B-4588-B3ED-AE484989614F}" srcOrd="4" destOrd="0" presId="urn:microsoft.com/office/officeart/2005/8/layout/orgChart1"/>
    <dgm:cxn modelId="{C1D416B6-BA7A-4CEF-8D83-68B6E7A9484B}" type="presParOf" srcId="{7B898113-7BAC-44B2-A81F-7FD0EB21645E}" destId="{5B6DDBF5-617D-44B8-A391-2C4E1FCFDFF5}" srcOrd="5" destOrd="0" presId="urn:microsoft.com/office/officeart/2005/8/layout/orgChart1"/>
    <dgm:cxn modelId="{B75F0FC5-B318-4D2D-B63A-58F0D11D26D8}" type="presParOf" srcId="{5B6DDBF5-617D-44B8-A391-2C4E1FCFDFF5}" destId="{7BDE01E5-E6FB-4CF8-B4B8-74B96273D31A}" srcOrd="0" destOrd="0" presId="urn:microsoft.com/office/officeart/2005/8/layout/orgChart1"/>
    <dgm:cxn modelId="{C7A5F543-D867-4EE7-B24B-8DDC04B5F740}" type="presParOf" srcId="{7BDE01E5-E6FB-4CF8-B4B8-74B96273D31A}" destId="{4428EBC1-F066-47CD-9946-DB9DA003F224}" srcOrd="0" destOrd="0" presId="urn:microsoft.com/office/officeart/2005/8/layout/orgChart1"/>
    <dgm:cxn modelId="{88E0BBA0-8DC7-40E8-9542-4785C6BEF9B2}" type="presParOf" srcId="{7BDE01E5-E6FB-4CF8-B4B8-74B96273D31A}" destId="{EBA8E9F8-45A5-4A60-ADB6-1DC72B3504CC}" srcOrd="1" destOrd="0" presId="urn:microsoft.com/office/officeart/2005/8/layout/orgChart1"/>
    <dgm:cxn modelId="{9BA757A4-F5CF-435C-BF22-DCA80B24C934}" type="presParOf" srcId="{5B6DDBF5-617D-44B8-A391-2C4E1FCFDFF5}" destId="{42ADEC52-048D-4C90-8676-B2289E716FCD}" srcOrd="1" destOrd="0" presId="urn:microsoft.com/office/officeart/2005/8/layout/orgChart1"/>
    <dgm:cxn modelId="{841F5059-6A9C-4223-86DE-4A7B172DAA62}" type="presParOf" srcId="{5B6DDBF5-617D-44B8-A391-2C4E1FCFDFF5}" destId="{B65FE6F9-7D88-4405-85F9-003025923B82}" srcOrd="2" destOrd="0" presId="urn:microsoft.com/office/officeart/2005/8/layout/orgChart1"/>
    <dgm:cxn modelId="{966430D2-3860-46D9-BED8-E1F96D57FD44}" type="presParOf" srcId="{7B898113-7BAC-44B2-A81F-7FD0EB21645E}" destId="{5A8B5908-D67F-46CE-AF36-484A1EC2535A}" srcOrd="6" destOrd="0" presId="urn:microsoft.com/office/officeart/2005/8/layout/orgChart1"/>
    <dgm:cxn modelId="{71ECBA98-59E3-4589-A597-F8E3A86552AC}" type="presParOf" srcId="{7B898113-7BAC-44B2-A81F-7FD0EB21645E}" destId="{48CCF23C-14D5-46C4-988D-2EB573062CDB}" srcOrd="7" destOrd="0" presId="urn:microsoft.com/office/officeart/2005/8/layout/orgChart1"/>
    <dgm:cxn modelId="{1A0FC261-C0E4-4223-92F7-8A96C2B07C0B}" type="presParOf" srcId="{48CCF23C-14D5-46C4-988D-2EB573062CDB}" destId="{B3D355AB-ADC1-4DBD-8DBD-E8FA9194D94F}" srcOrd="0" destOrd="0" presId="urn:microsoft.com/office/officeart/2005/8/layout/orgChart1"/>
    <dgm:cxn modelId="{96343E95-4FA7-40E4-AEB8-1658436B8A9A}" type="presParOf" srcId="{B3D355AB-ADC1-4DBD-8DBD-E8FA9194D94F}" destId="{B3C43F8F-8032-471A-8C98-71267C1A5283}" srcOrd="0" destOrd="0" presId="urn:microsoft.com/office/officeart/2005/8/layout/orgChart1"/>
    <dgm:cxn modelId="{39DB6099-594F-41C8-9FE9-A2713511D970}" type="presParOf" srcId="{B3D355AB-ADC1-4DBD-8DBD-E8FA9194D94F}" destId="{CB9005DB-04A9-4B3A-B2B6-1D0B031FEDFF}" srcOrd="1" destOrd="0" presId="urn:microsoft.com/office/officeart/2005/8/layout/orgChart1"/>
    <dgm:cxn modelId="{09D2E75C-01E0-40F8-B332-21FCE8057D22}" type="presParOf" srcId="{48CCF23C-14D5-46C4-988D-2EB573062CDB}" destId="{D9CF2758-91AC-47B5-9B5F-C8105EA2BDCA}" srcOrd="1" destOrd="0" presId="urn:microsoft.com/office/officeart/2005/8/layout/orgChart1"/>
    <dgm:cxn modelId="{623A4D26-6606-4E8B-BD7C-D29D4C73B8FB}" type="presParOf" srcId="{48CCF23C-14D5-46C4-988D-2EB573062CDB}" destId="{E3DD936C-361A-4807-843C-B4B85AE99737}" srcOrd="2" destOrd="0" presId="urn:microsoft.com/office/officeart/2005/8/layout/orgChart1"/>
    <dgm:cxn modelId="{F8CE4DAC-DFA3-4DED-A97F-36681BBB72AD}" type="presParOf" srcId="{7B898113-7BAC-44B2-A81F-7FD0EB21645E}" destId="{90E92D1D-52E8-4700-911A-EC2B20C88DF5}" srcOrd="8" destOrd="0" presId="urn:microsoft.com/office/officeart/2005/8/layout/orgChart1"/>
    <dgm:cxn modelId="{13C8E5AB-D3C9-45F4-BA19-E80BA8280589}" type="presParOf" srcId="{7B898113-7BAC-44B2-A81F-7FD0EB21645E}" destId="{68D08A3A-B209-4F3F-BBAA-A50D5D7818B8}" srcOrd="9" destOrd="0" presId="urn:microsoft.com/office/officeart/2005/8/layout/orgChart1"/>
    <dgm:cxn modelId="{80E6015B-9BEC-4C90-9EB9-080BD53B6905}" type="presParOf" srcId="{68D08A3A-B209-4F3F-BBAA-A50D5D7818B8}" destId="{002E0BCD-97FE-4004-93A6-7965B4F37A63}" srcOrd="0" destOrd="0" presId="urn:microsoft.com/office/officeart/2005/8/layout/orgChart1"/>
    <dgm:cxn modelId="{88B50ECF-676F-43C4-8DF0-1CD29F2353FB}" type="presParOf" srcId="{002E0BCD-97FE-4004-93A6-7965B4F37A63}" destId="{CD3C7D23-C139-4C97-B8B9-49879BF6D28D}" srcOrd="0" destOrd="0" presId="urn:microsoft.com/office/officeart/2005/8/layout/orgChart1"/>
    <dgm:cxn modelId="{5E54B3C2-32F2-468C-9B19-699957711571}" type="presParOf" srcId="{002E0BCD-97FE-4004-93A6-7965B4F37A63}" destId="{B026BC1F-7135-4B84-9258-955794A23EC6}" srcOrd="1" destOrd="0" presId="urn:microsoft.com/office/officeart/2005/8/layout/orgChart1"/>
    <dgm:cxn modelId="{63F8A10C-8A9E-4870-9D7A-7B7344742244}" type="presParOf" srcId="{68D08A3A-B209-4F3F-BBAA-A50D5D7818B8}" destId="{FED2E235-08DE-4DBD-9381-3BF944FD2B53}" srcOrd="1" destOrd="0" presId="urn:microsoft.com/office/officeart/2005/8/layout/orgChart1"/>
    <dgm:cxn modelId="{48C88F46-1D36-4386-B52E-15B9497E7D79}" type="presParOf" srcId="{68D08A3A-B209-4F3F-BBAA-A50D5D7818B8}" destId="{E9EECB88-0319-498D-BA06-16C29F004CA8}" srcOrd="2" destOrd="0" presId="urn:microsoft.com/office/officeart/2005/8/layout/orgChart1"/>
    <dgm:cxn modelId="{FA04E922-9A41-4DED-8946-25D3A5051E14}" type="presParOf" srcId="{7B898113-7BAC-44B2-A81F-7FD0EB21645E}" destId="{BC62AB88-1A16-43B9-B50E-B8B0D44E1797}" srcOrd="10" destOrd="0" presId="urn:microsoft.com/office/officeart/2005/8/layout/orgChart1"/>
    <dgm:cxn modelId="{C53CEFEA-1933-4D27-9227-B2B003D2E016}" type="presParOf" srcId="{7B898113-7BAC-44B2-A81F-7FD0EB21645E}" destId="{6417D1A7-B13F-4912-8FA1-DE6C205B4546}" srcOrd="11" destOrd="0" presId="urn:microsoft.com/office/officeart/2005/8/layout/orgChart1"/>
    <dgm:cxn modelId="{25F7D004-1D4D-41BE-8F50-F9DC643B4439}" type="presParOf" srcId="{6417D1A7-B13F-4912-8FA1-DE6C205B4546}" destId="{385A537B-9560-4863-871D-63DCB8D95138}" srcOrd="0" destOrd="0" presId="urn:microsoft.com/office/officeart/2005/8/layout/orgChart1"/>
    <dgm:cxn modelId="{F646D66D-6E19-4660-BAC7-026EE3E39632}" type="presParOf" srcId="{385A537B-9560-4863-871D-63DCB8D95138}" destId="{A1721F25-97B6-47ED-8B62-5207E1575874}" srcOrd="0" destOrd="0" presId="urn:microsoft.com/office/officeart/2005/8/layout/orgChart1"/>
    <dgm:cxn modelId="{F77D99DD-10E7-47DC-B002-8D96A3A75E0B}" type="presParOf" srcId="{385A537B-9560-4863-871D-63DCB8D95138}" destId="{DCA3354D-CB93-4F93-BC06-FC309D57B4EB}" srcOrd="1" destOrd="0" presId="urn:microsoft.com/office/officeart/2005/8/layout/orgChart1"/>
    <dgm:cxn modelId="{DA025058-47AC-419E-9214-83E0F37B5186}" type="presParOf" srcId="{6417D1A7-B13F-4912-8FA1-DE6C205B4546}" destId="{04254CA1-BA6B-40C9-95C0-96C91DA44FD4}" srcOrd="1" destOrd="0" presId="urn:microsoft.com/office/officeart/2005/8/layout/orgChart1"/>
    <dgm:cxn modelId="{D0708471-636F-4084-A8D2-721EDE6CF1F8}" type="presParOf" srcId="{6417D1A7-B13F-4912-8FA1-DE6C205B4546}" destId="{847C5A2F-7081-46E2-89A8-E4C474EF8CCE}" srcOrd="2" destOrd="0" presId="urn:microsoft.com/office/officeart/2005/8/layout/orgChart1"/>
    <dgm:cxn modelId="{F6043151-3344-415E-9F57-6A6FD2ADF74F}" type="presParOf" srcId="{6D1763DE-37C4-4821-9CD8-36E6D14853C1}" destId="{FA389A88-A5BA-4801-A54C-9BDBCF5B4141}" srcOrd="2" destOrd="0" presId="urn:microsoft.com/office/officeart/2005/8/layout/orgChart1"/>
    <dgm:cxn modelId="{AD32CB6D-0968-4530-B97E-D664BB9B2140}" type="presParOf" srcId="{638BD29E-93AF-44E0-9A52-D57503145BAB}" destId="{EE5C70FF-DA87-4389-A0CA-DB37DC8524F4}" srcOrd="2" destOrd="0" presId="urn:microsoft.com/office/officeart/2005/8/layout/orgChart1"/>
    <dgm:cxn modelId="{1766D667-FCCC-4A96-99CD-3838DBA23482}" type="presParOf" srcId="{638BD29E-93AF-44E0-9A52-D57503145BAB}" destId="{926751D3-F4AC-4951-8D07-FEC91F0D373D}" srcOrd="3" destOrd="0" presId="urn:microsoft.com/office/officeart/2005/8/layout/orgChart1"/>
    <dgm:cxn modelId="{5B11E715-8B4E-4E58-8279-9630D5B24987}" type="presParOf" srcId="{926751D3-F4AC-4951-8D07-FEC91F0D373D}" destId="{1BC72DC1-E315-4C4B-91B0-5516938D259B}" srcOrd="0" destOrd="0" presId="urn:microsoft.com/office/officeart/2005/8/layout/orgChart1"/>
    <dgm:cxn modelId="{147078C1-624C-4F3C-B03F-D96A1B1CC379}" type="presParOf" srcId="{1BC72DC1-E315-4C4B-91B0-5516938D259B}" destId="{90C7C4F0-40B2-4B4B-81E8-976DD3F07F76}" srcOrd="0" destOrd="0" presId="urn:microsoft.com/office/officeart/2005/8/layout/orgChart1"/>
    <dgm:cxn modelId="{191D8B44-594E-4E4E-8BFB-5115951F75E3}" type="presParOf" srcId="{1BC72DC1-E315-4C4B-91B0-5516938D259B}" destId="{22A8F487-A9A9-4943-84A2-EC2BF8997C8C}" srcOrd="1" destOrd="0" presId="urn:microsoft.com/office/officeart/2005/8/layout/orgChart1"/>
    <dgm:cxn modelId="{120D4349-8560-4113-8641-275EC3A37683}" type="presParOf" srcId="{926751D3-F4AC-4951-8D07-FEC91F0D373D}" destId="{E3B78F92-1DD7-4A19-B339-E5F795EE287E}" srcOrd="1" destOrd="0" presId="urn:microsoft.com/office/officeart/2005/8/layout/orgChart1"/>
    <dgm:cxn modelId="{D51033B8-CCE2-47F9-A322-8D06AEBD1FCA}" type="presParOf" srcId="{E3B78F92-1DD7-4A19-B339-E5F795EE287E}" destId="{63810975-2A0B-4600-A2DF-3A262A6DEDF0}" srcOrd="0" destOrd="0" presId="urn:microsoft.com/office/officeart/2005/8/layout/orgChart1"/>
    <dgm:cxn modelId="{EE4E026E-23F5-4B50-A1EF-FADA1C6B69A6}" type="presParOf" srcId="{E3B78F92-1DD7-4A19-B339-E5F795EE287E}" destId="{C605F1F8-F824-4C8D-BE47-D7BB37F518CA}" srcOrd="1" destOrd="0" presId="urn:microsoft.com/office/officeart/2005/8/layout/orgChart1"/>
    <dgm:cxn modelId="{3633FD90-5962-4DB5-A9F8-383D4674ECEB}" type="presParOf" srcId="{C605F1F8-F824-4C8D-BE47-D7BB37F518CA}" destId="{8CC88EA5-4981-42FF-8A58-16C1BF276E98}" srcOrd="0" destOrd="0" presId="urn:microsoft.com/office/officeart/2005/8/layout/orgChart1"/>
    <dgm:cxn modelId="{1F47D231-218D-47DF-B99F-CE2B2B4D711F}" type="presParOf" srcId="{8CC88EA5-4981-42FF-8A58-16C1BF276E98}" destId="{812EFC72-B568-402B-983E-63CEBF107128}" srcOrd="0" destOrd="0" presId="urn:microsoft.com/office/officeart/2005/8/layout/orgChart1"/>
    <dgm:cxn modelId="{E0F4C12A-05EE-484D-B148-4DBECDD37E89}" type="presParOf" srcId="{8CC88EA5-4981-42FF-8A58-16C1BF276E98}" destId="{306A8A95-4945-4D53-BCA7-DF17ADEA46D0}" srcOrd="1" destOrd="0" presId="urn:microsoft.com/office/officeart/2005/8/layout/orgChart1"/>
    <dgm:cxn modelId="{0BD16917-A711-40FA-8349-1730395114AA}" type="presParOf" srcId="{C605F1F8-F824-4C8D-BE47-D7BB37F518CA}" destId="{1B5FD0B8-EFC5-4957-AFE7-7FAD921890FD}" srcOrd="1" destOrd="0" presId="urn:microsoft.com/office/officeart/2005/8/layout/orgChart1"/>
    <dgm:cxn modelId="{8B898103-C344-4A93-BD8B-000F76836BCF}" type="presParOf" srcId="{C605F1F8-F824-4C8D-BE47-D7BB37F518CA}" destId="{40E8BCBF-7DB7-44F7-AC6A-D689F5EB27CA}" srcOrd="2" destOrd="0" presId="urn:microsoft.com/office/officeart/2005/8/layout/orgChart1"/>
    <dgm:cxn modelId="{A716BB43-C076-489C-B9E5-458FE0DE5D29}" type="presParOf" srcId="{E3B78F92-1DD7-4A19-B339-E5F795EE287E}" destId="{CABDF314-90D8-481D-807C-CC466FD66F59}" srcOrd="2" destOrd="0" presId="urn:microsoft.com/office/officeart/2005/8/layout/orgChart1"/>
    <dgm:cxn modelId="{DDE8858A-4268-4CB7-AC42-B8504B249123}" type="presParOf" srcId="{E3B78F92-1DD7-4A19-B339-E5F795EE287E}" destId="{10A13957-F8D6-4543-9367-41A7971C3D91}" srcOrd="3" destOrd="0" presId="urn:microsoft.com/office/officeart/2005/8/layout/orgChart1"/>
    <dgm:cxn modelId="{0F90EEBB-FA0D-4EFF-AA37-6A1A55C5CB4A}" type="presParOf" srcId="{10A13957-F8D6-4543-9367-41A7971C3D91}" destId="{88C72EBD-5564-4573-9244-0C52DD95248D}" srcOrd="0" destOrd="0" presId="urn:microsoft.com/office/officeart/2005/8/layout/orgChart1"/>
    <dgm:cxn modelId="{E1817A4C-EFB7-4E33-9449-17FA089EE64A}" type="presParOf" srcId="{88C72EBD-5564-4573-9244-0C52DD95248D}" destId="{BF221C55-7F31-4458-A38A-6F9BE11DDAE1}" srcOrd="0" destOrd="0" presId="urn:microsoft.com/office/officeart/2005/8/layout/orgChart1"/>
    <dgm:cxn modelId="{ED728949-9C34-499A-A6F6-2B0ABB3DA443}" type="presParOf" srcId="{88C72EBD-5564-4573-9244-0C52DD95248D}" destId="{D6FDDB71-267A-4192-AA63-43AB28F46AAA}" srcOrd="1" destOrd="0" presId="urn:microsoft.com/office/officeart/2005/8/layout/orgChart1"/>
    <dgm:cxn modelId="{16CC6B17-5234-4B01-9FA8-CA9195E0F32F}" type="presParOf" srcId="{10A13957-F8D6-4543-9367-41A7971C3D91}" destId="{31130928-0525-4097-A0AF-8C5343F99180}" srcOrd="1" destOrd="0" presId="urn:microsoft.com/office/officeart/2005/8/layout/orgChart1"/>
    <dgm:cxn modelId="{FAC0F529-3AB4-4FB7-B7F0-84385C0C79A5}" type="presParOf" srcId="{10A13957-F8D6-4543-9367-41A7971C3D91}" destId="{046BB705-5FE4-4CA2-9170-9D1359525061}" srcOrd="2" destOrd="0" presId="urn:microsoft.com/office/officeart/2005/8/layout/orgChart1"/>
    <dgm:cxn modelId="{4A43DF48-8966-4826-90B4-9FB97DD54E95}" type="presParOf" srcId="{E3B78F92-1DD7-4A19-B339-E5F795EE287E}" destId="{380DAFF6-E056-451A-B31D-67AC278BA6F6}" srcOrd="4" destOrd="0" presId="urn:microsoft.com/office/officeart/2005/8/layout/orgChart1"/>
    <dgm:cxn modelId="{32A6B883-C2EB-4189-96D0-1A9084FCD35F}" type="presParOf" srcId="{E3B78F92-1DD7-4A19-B339-E5F795EE287E}" destId="{9FD9F643-1F49-414C-A248-E7666D8C8E71}" srcOrd="5" destOrd="0" presId="urn:microsoft.com/office/officeart/2005/8/layout/orgChart1"/>
    <dgm:cxn modelId="{9DFADF2D-EB53-4AF7-9D55-1C6B7D5F92E3}" type="presParOf" srcId="{9FD9F643-1F49-414C-A248-E7666D8C8E71}" destId="{75CB713B-10B7-409E-AE08-4BCB7352D512}" srcOrd="0" destOrd="0" presId="urn:microsoft.com/office/officeart/2005/8/layout/orgChart1"/>
    <dgm:cxn modelId="{74E29424-9841-480E-B262-39ED642C5C90}" type="presParOf" srcId="{75CB713B-10B7-409E-AE08-4BCB7352D512}" destId="{6753E542-D019-4197-9505-1DB2D1CABF69}" srcOrd="0" destOrd="0" presId="urn:microsoft.com/office/officeart/2005/8/layout/orgChart1"/>
    <dgm:cxn modelId="{DBDF815C-C779-4A49-BA1D-B4F7D27320AD}" type="presParOf" srcId="{75CB713B-10B7-409E-AE08-4BCB7352D512}" destId="{7ECE8A54-9C26-4967-8FEA-D6768022AB9B}" srcOrd="1" destOrd="0" presId="urn:microsoft.com/office/officeart/2005/8/layout/orgChart1"/>
    <dgm:cxn modelId="{093D1BDC-A7FD-445E-98D3-8AAB0E6153E0}" type="presParOf" srcId="{9FD9F643-1F49-414C-A248-E7666D8C8E71}" destId="{A5EBF80D-5D38-4E7F-AB5C-10774A9C0F4C}" srcOrd="1" destOrd="0" presId="urn:microsoft.com/office/officeart/2005/8/layout/orgChart1"/>
    <dgm:cxn modelId="{2B03A4D8-1D64-474B-AB87-C55884B5581E}" type="presParOf" srcId="{9FD9F643-1F49-414C-A248-E7666D8C8E71}" destId="{9D846EC1-7E26-46C2-A7B1-06B6F4621833}" srcOrd="2" destOrd="0" presId="urn:microsoft.com/office/officeart/2005/8/layout/orgChart1"/>
    <dgm:cxn modelId="{102700EE-C784-4069-BBAB-F6D362DDE8BB}" type="presParOf" srcId="{926751D3-F4AC-4951-8D07-FEC91F0D373D}" destId="{F5AE1B71-4D2C-455D-B053-0C4D21324E6D}" srcOrd="2" destOrd="0" presId="urn:microsoft.com/office/officeart/2005/8/layout/orgChart1"/>
    <dgm:cxn modelId="{C52534AD-405A-4486-B41C-CB1BC6FF3508}" type="presParOf" srcId="{638BD29E-93AF-44E0-9A52-D57503145BAB}" destId="{EEA5D771-31B4-484D-BF20-684A84B97D4F}" srcOrd="4" destOrd="0" presId="urn:microsoft.com/office/officeart/2005/8/layout/orgChart1"/>
    <dgm:cxn modelId="{FB016D77-5DD3-4EAA-89B4-C56B9971B027}" type="presParOf" srcId="{638BD29E-93AF-44E0-9A52-D57503145BAB}" destId="{DDA899DF-B754-415D-8A82-BB8CD1A549B2}" srcOrd="5" destOrd="0" presId="urn:microsoft.com/office/officeart/2005/8/layout/orgChart1"/>
    <dgm:cxn modelId="{562B024F-3042-4D2A-83C4-D9EDE8F7ED92}" type="presParOf" srcId="{DDA899DF-B754-415D-8A82-BB8CD1A549B2}" destId="{60DB1094-875E-4A0C-A4D1-60BABEB7BE05}" srcOrd="0" destOrd="0" presId="urn:microsoft.com/office/officeart/2005/8/layout/orgChart1"/>
    <dgm:cxn modelId="{5E5AE643-18C4-40A2-847A-F762704FA25D}" type="presParOf" srcId="{60DB1094-875E-4A0C-A4D1-60BABEB7BE05}" destId="{428F7326-B92F-4B32-B990-8A45204C4D9A}" srcOrd="0" destOrd="0" presId="urn:microsoft.com/office/officeart/2005/8/layout/orgChart1"/>
    <dgm:cxn modelId="{C5A643D7-F2E8-4F75-997F-8FC9E7289CB7}" type="presParOf" srcId="{60DB1094-875E-4A0C-A4D1-60BABEB7BE05}" destId="{F01ACDD0-64BB-45F9-A8B9-AA807B63906B}" srcOrd="1" destOrd="0" presId="urn:microsoft.com/office/officeart/2005/8/layout/orgChart1"/>
    <dgm:cxn modelId="{E7252F44-3A74-471C-8E2B-A9B93EAF7E0C}" type="presParOf" srcId="{DDA899DF-B754-415D-8A82-BB8CD1A549B2}" destId="{0EA803AF-750E-4C84-8A37-B2B72F69C449}" srcOrd="1" destOrd="0" presId="urn:microsoft.com/office/officeart/2005/8/layout/orgChart1"/>
    <dgm:cxn modelId="{8783CECA-DDAD-48D0-9ED4-809414B06B0C}" type="presParOf" srcId="{0EA803AF-750E-4C84-8A37-B2B72F69C449}" destId="{04943BDC-9FF8-4C13-803F-E758C18CD2D6}" srcOrd="0" destOrd="0" presId="urn:microsoft.com/office/officeart/2005/8/layout/orgChart1"/>
    <dgm:cxn modelId="{A0E5C6C2-4213-466F-8B2B-568ABB021448}" type="presParOf" srcId="{0EA803AF-750E-4C84-8A37-B2B72F69C449}" destId="{F6FE0D44-0612-4CE4-817F-F501C4459018}" srcOrd="1" destOrd="0" presId="urn:microsoft.com/office/officeart/2005/8/layout/orgChart1"/>
    <dgm:cxn modelId="{2FB5A6DC-A619-4278-BC80-2445DD8DAAFB}" type="presParOf" srcId="{F6FE0D44-0612-4CE4-817F-F501C4459018}" destId="{B509B112-CF2E-4944-BC4C-37799A0C5503}" srcOrd="0" destOrd="0" presId="urn:microsoft.com/office/officeart/2005/8/layout/orgChart1"/>
    <dgm:cxn modelId="{A306EC88-93EF-40F8-825F-BB6B2A17793E}" type="presParOf" srcId="{B509B112-CF2E-4944-BC4C-37799A0C5503}" destId="{90D2FEB9-45F4-47FF-B9B7-CFEFA94C2B42}" srcOrd="0" destOrd="0" presId="urn:microsoft.com/office/officeart/2005/8/layout/orgChart1"/>
    <dgm:cxn modelId="{08A55CE6-B90E-483D-BABB-BF5CA2CB3E4B}" type="presParOf" srcId="{B509B112-CF2E-4944-BC4C-37799A0C5503}" destId="{B1BBA60D-ECB2-4E8C-892D-43713C884768}" srcOrd="1" destOrd="0" presId="urn:microsoft.com/office/officeart/2005/8/layout/orgChart1"/>
    <dgm:cxn modelId="{19B6EC09-653E-4DE6-B840-8A2F442572FF}" type="presParOf" srcId="{F6FE0D44-0612-4CE4-817F-F501C4459018}" destId="{5EE00AD8-0886-4A00-835E-6A79CA3FA693}" srcOrd="1" destOrd="0" presId="urn:microsoft.com/office/officeart/2005/8/layout/orgChart1"/>
    <dgm:cxn modelId="{2C076E55-B3EF-46F8-9E98-9A5921535005}" type="presParOf" srcId="{F6FE0D44-0612-4CE4-817F-F501C4459018}" destId="{B397FA71-CC32-4C92-A947-8CA3BA5742C2}" srcOrd="2" destOrd="0" presId="urn:microsoft.com/office/officeart/2005/8/layout/orgChart1"/>
    <dgm:cxn modelId="{8D30465F-A204-420F-9989-21A26E0B4EE1}" type="presParOf" srcId="{0EA803AF-750E-4C84-8A37-B2B72F69C449}" destId="{C764E4EF-570E-4F65-8BCC-F6A38B4203F3}" srcOrd="2" destOrd="0" presId="urn:microsoft.com/office/officeart/2005/8/layout/orgChart1"/>
    <dgm:cxn modelId="{A169A2E8-1495-47A9-B0D0-A0FDE755B3D0}" type="presParOf" srcId="{0EA803AF-750E-4C84-8A37-B2B72F69C449}" destId="{D782C5A5-E8A5-4F80-8512-C3E0BC5066E2}" srcOrd="3" destOrd="0" presId="urn:microsoft.com/office/officeart/2005/8/layout/orgChart1"/>
    <dgm:cxn modelId="{6FA5C300-675C-4CDB-AEC8-2C31BE854F06}" type="presParOf" srcId="{D782C5A5-E8A5-4F80-8512-C3E0BC5066E2}" destId="{5D946DBA-80B4-4E33-9F6B-CB7010CCB104}" srcOrd="0" destOrd="0" presId="urn:microsoft.com/office/officeart/2005/8/layout/orgChart1"/>
    <dgm:cxn modelId="{D88D48AD-ED56-49A6-B965-1E3BBBDB400F}" type="presParOf" srcId="{5D946DBA-80B4-4E33-9F6B-CB7010CCB104}" destId="{02F0B622-5EB2-40E2-96CE-CA456FF9A33E}" srcOrd="0" destOrd="0" presId="urn:microsoft.com/office/officeart/2005/8/layout/orgChart1"/>
    <dgm:cxn modelId="{DB260183-038E-4316-93F2-A535D0339F7E}" type="presParOf" srcId="{5D946DBA-80B4-4E33-9F6B-CB7010CCB104}" destId="{904F3D95-E068-403F-B4B4-0FD79FA31B4E}" srcOrd="1" destOrd="0" presId="urn:microsoft.com/office/officeart/2005/8/layout/orgChart1"/>
    <dgm:cxn modelId="{09BBACC3-CB89-42C4-A398-D56548DF059A}" type="presParOf" srcId="{D782C5A5-E8A5-4F80-8512-C3E0BC5066E2}" destId="{CCA11EC2-E104-4D2E-9556-7F81050980C9}" srcOrd="1" destOrd="0" presId="urn:microsoft.com/office/officeart/2005/8/layout/orgChart1"/>
    <dgm:cxn modelId="{640C4E42-4304-4288-BE40-1512642C8CCB}" type="presParOf" srcId="{D782C5A5-E8A5-4F80-8512-C3E0BC5066E2}" destId="{1F09DABB-D1B4-4268-8196-5E029A472370}" srcOrd="2" destOrd="0" presId="urn:microsoft.com/office/officeart/2005/8/layout/orgChart1"/>
    <dgm:cxn modelId="{E7049D4D-B3BC-4FAA-9524-848202043D31}" type="presParOf" srcId="{DDA899DF-B754-415D-8A82-BB8CD1A549B2}" destId="{AFEDFE1A-80D9-4369-B5BE-10A3FA0C8986}" srcOrd="2" destOrd="0" presId="urn:microsoft.com/office/officeart/2005/8/layout/orgChart1"/>
    <dgm:cxn modelId="{E4F640E5-1529-43D7-838E-7B3BA32946B5}" type="presParOf" srcId="{0832B9D1-459D-48CC-93B5-E37BCFE0D78F}" destId="{E7C8C8BC-6CC3-4B6D-825B-0EBE05107F0A}" srcOrd="2" destOrd="0" presId="urn:microsoft.com/office/officeart/2005/8/layout/orgChart1"/>
    <dgm:cxn modelId="{68887913-410A-46BF-BD5D-07774797FB0E}" type="presParOf" srcId="{2A251252-EE51-41F6-934B-F3B49FC98E17}" destId="{8CB3283A-2741-47B5-A107-F6B994985300}" srcOrd="6" destOrd="0" presId="urn:microsoft.com/office/officeart/2005/8/layout/orgChart1"/>
    <dgm:cxn modelId="{5097D8D4-DE9C-4432-862C-6964EF170837}" type="presParOf" srcId="{2A251252-EE51-41F6-934B-F3B49FC98E17}" destId="{2B434A52-85E4-487D-9CF1-B3C6D7A99256}" srcOrd="7" destOrd="0" presId="urn:microsoft.com/office/officeart/2005/8/layout/orgChart1"/>
    <dgm:cxn modelId="{C4661717-9297-4DD1-8D2A-FE125EE539FE}" type="presParOf" srcId="{2B434A52-85E4-487D-9CF1-B3C6D7A99256}" destId="{FF75A988-CF47-4CB9-BF22-46A8F26E4471}" srcOrd="0" destOrd="0" presId="urn:microsoft.com/office/officeart/2005/8/layout/orgChart1"/>
    <dgm:cxn modelId="{992435A6-1070-4FE9-9624-4CB76DD2437C}" type="presParOf" srcId="{FF75A988-CF47-4CB9-BF22-46A8F26E4471}" destId="{E10A5C4B-6600-4980-8A6A-1049B6A1EA4F}" srcOrd="0" destOrd="0" presId="urn:microsoft.com/office/officeart/2005/8/layout/orgChart1"/>
    <dgm:cxn modelId="{ED7FEF61-5B57-473E-85BA-7291C1BF3064}" type="presParOf" srcId="{FF75A988-CF47-4CB9-BF22-46A8F26E4471}" destId="{5BB66EE2-80F8-45F5-9C16-5B0C52EBEB9C}" srcOrd="1" destOrd="0" presId="urn:microsoft.com/office/officeart/2005/8/layout/orgChart1"/>
    <dgm:cxn modelId="{B68569D4-4C57-4718-B0F4-BD66F1289B4A}" type="presParOf" srcId="{2B434A52-85E4-487D-9CF1-B3C6D7A99256}" destId="{D0F1672B-6385-4673-BD20-39AAAB6134B2}" srcOrd="1" destOrd="0" presId="urn:microsoft.com/office/officeart/2005/8/layout/orgChart1"/>
    <dgm:cxn modelId="{969B4695-C9B5-4BA2-A025-5F19B16CA6D3}" type="presParOf" srcId="{D0F1672B-6385-4673-BD20-39AAAB6134B2}" destId="{873A9655-BD90-4FF2-B81A-EDF1BF2FBE68}" srcOrd="0" destOrd="0" presId="urn:microsoft.com/office/officeart/2005/8/layout/orgChart1"/>
    <dgm:cxn modelId="{6A44CF8C-5167-487A-9EBD-5FAB0BF7CD51}" type="presParOf" srcId="{D0F1672B-6385-4673-BD20-39AAAB6134B2}" destId="{6D69B33D-DAC2-4F42-AF8D-865D5759D6A9}" srcOrd="1" destOrd="0" presId="urn:microsoft.com/office/officeart/2005/8/layout/orgChart1"/>
    <dgm:cxn modelId="{AF763435-6E06-49A8-989A-0B5D5F5A14BF}" type="presParOf" srcId="{6D69B33D-DAC2-4F42-AF8D-865D5759D6A9}" destId="{B49ACC3E-B638-4D22-ACE3-141526BCA526}" srcOrd="0" destOrd="0" presId="urn:microsoft.com/office/officeart/2005/8/layout/orgChart1"/>
    <dgm:cxn modelId="{DC5458EA-2F7C-40FF-8760-4F0B1DEEE14E}" type="presParOf" srcId="{B49ACC3E-B638-4D22-ACE3-141526BCA526}" destId="{4F83FA3D-CCC3-4C74-8B03-6A0191767D6D}" srcOrd="0" destOrd="0" presId="urn:microsoft.com/office/officeart/2005/8/layout/orgChart1"/>
    <dgm:cxn modelId="{86F4263B-3EF5-460C-BC1E-3F0F57DD390F}" type="presParOf" srcId="{B49ACC3E-B638-4D22-ACE3-141526BCA526}" destId="{04381E68-8E2F-4F8F-8D8A-3EE0D827FDE2}" srcOrd="1" destOrd="0" presId="urn:microsoft.com/office/officeart/2005/8/layout/orgChart1"/>
    <dgm:cxn modelId="{56FD5109-CC35-491A-BC3E-050C1B7B696E}" type="presParOf" srcId="{6D69B33D-DAC2-4F42-AF8D-865D5759D6A9}" destId="{7D9EC090-DE79-4B71-AF83-61A338101C14}" srcOrd="1" destOrd="0" presId="urn:microsoft.com/office/officeart/2005/8/layout/orgChart1"/>
    <dgm:cxn modelId="{69DA8EE7-D4E1-48F6-B4F4-B2009EC7D8E7}" type="presParOf" srcId="{6D69B33D-DAC2-4F42-AF8D-865D5759D6A9}" destId="{65ABD507-2188-4570-9FC6-A4EF0DB90892}" srcOrd="2" destOrd="0" presId="urn:microsoft.com/office/officeart/2005/8/layout/orgChart1"/>
    <dgm:cxn modelId="{6285A0DD-03EB-4CDF-8742-EB2C092238A6}" type="presParOf" srcId="{D0F1672B-6385-4673-BD20-39AAAB6134B2}" destId="{A3DEA634-BE85-4247-8FE1-F20F74258D60}" srcOrd="2" destOrd="0" presId="urn:microsoft.com/office/officeart/2005/8/layout/orgChart1"/>
    <dgm:cxn modelId="{4EBFF655-499E-47E7-B653-2E9F8AB028C5}" type="presParOf" srcId="{D0F1672B-6385-4673-BD20-39AAAB6134B2}" destId="{D86CC457-EC27-42DC-AEA5-99896208D55F}" srcOrd="3" destOrd="0" presId="urn:microsoft.com/office/officeart/2005/8/layout/orgChart1"/>
    <dgm:cxn modelId="{DEFBD999-8682-413D-9065-A42D0FFC7D18}" type="presParOf" srcId="{D86CC457-EC27-42DC-AEA5-99896208D55F}" destId="{96270ABB-63A6-44BF-9E0E-D19EFDC039BF}" srcOrd="0" destOrd="0" presId="urn:microsoft.com/office/officeart/2005/8/layout/orgChart1"/>
    <dgm:cxn modelId="{BF2379EC-149C-4676-A298-3ADAA401816F}" type="presParOf" srcId="{96270ABB-63A6-44BF-9E0E-D19EFDC039BF}" destId="{B042CD70-7922-4E2B-8FD1-DB9F62EFC7B8}" srcOrd="0" destOrd="0" presId="urn:microsoft.com/office/officeart/2005/8/layout/orgChart1"/>
    <dgm:cxn modelId="{F3F16C9D-F9EE-4B67-B38C-1AB120222C02}" type="presParOf" srcId="{96270ABB-63A6-44BF-9E0E-D19EFDC039BF}" destId="{E7CEDED2-9C33-4C32-8968-084BD22599BE}" srcOrd="1" destOrd="0" presId="urn:microsoft.com/office/officeart/2005/8/layout/orgChart1"/>
    <dgm:cxn modelId="{32AF1C5B-7366-48D7-B319-862A7781FF70}" type="presParOf" srcId="{D86CC457-EC27-42DC-AEA5-99896208D55F}" destId="{52654C1F-E088-42B0-8F08-197364D47E57}" srcOrd="1" destOrd="0" presId="urn:microsoft.com/office/officeart/2005/8/layout/orgChart1"/>
    <dgm:cxn modelId="{D7CFCBAF-617C-48C5-AD4C-EB5034B07BDE}" type="presParOf" srcId="{D86CC457-EC27-42DC-AEA5-99896208D55F}" destId="{C9E1FEFE-A4AD-4393-92C2-59182B445FA0}" srcOrd="2" destOrd="0" presId="urn:microsoft.com/office/officeart/2005/8/layout/orgChart1"/>
    <dgm:cxn modelId="{CA673D66-9614-4C02-B453-4BF3592D69A8}" type="presParOf" srcId="{2B434A52-85E4-487D-9CF1-B3C6D7A99256}" destId="{7296BC5F-4272-4E3B-A871-ABCFCBC6B289}" srcOrd="2" destOrd="0" presId="urn:microsoft.com/office/officeart/2005/8/layout/orgChart1"/>
    <dgm:cxn modelId="{7701F73B-AF08-4057-856D-86BBA213283E}" type="presParOf" srcId="{E5B6169E-E155-486F-975E-C59F5EEAA165}" destId="{F6547248-4CE1-4A38-9F2C-4BBB4758234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EA634-BE85-4247-8FE1-F20F74258D60}">
      <dsp:nvSpPr>
        <dsp:cNvPr id="0" name=""/>
        <dsp:cNvSpPr/>
      </dsp:nvSpPr>
      <dsp:spPr>
        <a:xfrm>
          <a:off x="6755394" y="848983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A9655-BD90-4FF2-B81A-EDF1BF2FBE68}">
      <dsp:nvSpPr>
        <dsp:cNvPr id="0" name=""/>
        <dsp:cNvSpPr/>
      </dsp:nvSpPr>
      <dsp:spPr>
        <a:xfrm>
          <a:off x="6755394" y="848983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3283A-2741-47B5-A107-F6B994985300}">
      <dsp:nvSpPr>
        <dsp:cNvPr id="0" name=""/>
        <dsp:cNvSpPr/>
      </dsp:nvSpPr>
      <dsp:spPr>
        <a:xfrm>
          <a:off x="4403407" y="351245"/>
          <a:ext cx="2632402" cy="14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09"/>
              </a:lnTo>
              <a:lnTo>
                <a:pt x="2632402" y="73609"/>
              </a:lnTo>
              <a:lnTo>
                <a:pt x="2632402" y="14721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64E4EF-570E-4F65-8BCC-F6A38B4203F3}">
      <dsp:nvSpPr>
        <dsp:cNvPr id="0" name=""/>
        <dsp:cNvSpPr/>
      </dsp:nvSpPr>
      <dsp:spPr>
        <a:xfrm>
          <a:off x="5907136" y="1346721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943BDC-9FF8-4C13-803F-E758C18CD2D6}">
      <dsp:nvSpPr>
        <dsp:cNvPr id="0" name=""/>
        <dsp:cNvSpPr/>
      </dsp:nvSpPr>
      <dsp:spPr>
        <a:xfrm>
          <a:off x="5907136" y="1346721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A5D771-31B4-484D-BF20-684A84B97D4F}">
      <dsp:nvSpPr>
        <dsp:cNvPr id="0" name=""/>
        <dsp:cNvSpPr/>
      </dsp:nvSpPr>
      <dsp:spPr>
        <a:xfrm>
          <a:off x="5339295" y="848983"/>
          <a:ext cx="848257" cy="14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09"/>
              </a:lnTo>
              <a:lnTo>
                <a:pt x="848257" y="73609"/>
              </a:lnTo>
              <a:lnTo>
                <a:pt x="848257" y="1472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0DAFF6-E056-451A-B31D-67AC278BA6F6}">
      <dsp:nvSpPr>
        <dsp:cNvPr id="0" name=""/>
        <dsp:cNvSpPr/>
      </dsp:nvSpPr>
      <dsp:spPr>
        <a:xfrm>
          <a:off x="5058879" y="1346721"/>
          <a:ext cx="105155" cy="131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953"/>
              </a:lnTo>
              <a:lnTo>
                <a:pt x="105155" y="131795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BDF314-90D8-481D-807C-CC466FD66F59}">
      <dsp:nvSpPr>
        <dsp:cNvPr id="0" name=""/>
        <dsp:cNvSpPr/>
      </dsp:nvSpPr>
      <dsp:spPr>
        <a:xfrm>
          <a:off x="5058879" y="1346721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810975-2A0B-4600-A2DF-3A262A6DEDF0}">
      <dsp:nvSpPr>
        <dsp:cNvPr id="0" name=""/>
        <dsp:cNvSpPr/>
      </dsp:nvSpPr>
      <dsp:spPr>
        <a:xfrm>
          <a:off x="5058879" y="1346721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5C70FF-DA87-4389-A0CA-DB37DC8524F4}">
      <dsp:nvSpPr>
        <dsp:cNvPr id="0" name=""/>
        <dsp:cNvSpPr/>
      </dsp:nvSpPr>
      <dsp:spPr>
        <a:xfrm>
          <a:off x="5293575" y="848983"/>
          <a:ext cx="91440" cy="1472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2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2AB88-1A16-43B9-B50E-B8B0D44E1797}">
      <dsp:nvSpPr>
        <dsp:cNvPr id="0" name=""/>
        <dsp:cNvSpPr/>
      </dsp:nvSpPr>
      <dsp:spPr>
        <a:xfrm>
          <a:off x="4210621" y="1346721"/>
          <a:ext cx="105155" cy="2811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1167"/>
              </a:lnTo>
              <a:lnTo>
                <a:pt x="105155" y="281116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E92D1D-52E8-4700-911A-EC2B20C88DF5}">
      <dsp:nvSpPr>
        <dsp:cNvPr id="0" name=""/>
        <dsp:cNvSpPr/>
      </dsp:nvSpPr>
      <dsp:spPr>
        <a:xfrm>
          <a:off x="4210621" y="1346721"/>
          <a:ext cx="105155" cy="2313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3429"/>
              </a:lnTo>
              <a:lnTo>
                <a:pt x="105155" y="231342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B5908-D67F-46CE-AF36-484A1EC2535A}">
      <dsp:nvSpPr>
        <dsp:cNvPr id="0" name=""/>
        <dsp:cNvSpPr/>
      </dsp:nvSpPr>
      <dsp:spPr>
        <a:xfrm>
          <a:off x="4210621" y="1346721"/>
          <a:ext cx="105155" cy="181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691"/>
              </a:lnTo>
              <a:lnTo>
                <a:pt x="105155" y="181569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65385-553B-4588-B3ED-AE484989614F}">
      <dsp:nvSpPr>
        <dsp:cNvPr id="0" name=""/>
        <dsp:cNvSpPr/>
      </dsp:nvSpPr>
      <dsp:spPr>
        <a:xfrm>
          <a:off x="4210621" y="1346721"/>
          <a:ext cx="105155" cy="131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953"/>
              </a:lnTo>
              <a:lnTo>
                <a:pt x="105155" y="131795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F47CE-934E-414B-8D51-86EBDCEBF535}">
      <dsp:nvSpPr>
        <dsp:cNvPr id="0" name=""/>
        <dsp:cNvSpPr/>
      </dsp:nvSpPr>
      <dsp:spPr>
        <a:xfrm>
          <a:off x="4210621" y="1346721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2A5B03-CEC1-4B1A-8B3D-0533B6B21E55}">
      <dsp:nvSpPr>
        <dsp:cNvPr id="0" name=""/>
        <dsp:cNvSpPr/>
      </dsp:nvSpPr>
      <dsp:spPr>
        <a:xfrm>
          <a:off x="4210621" y="1346721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4BAD7E-97B5-436E-95FE-7AE7176F2113}">
      <dsp:nvSpPr>
        <dsp:cNvPr id="0" name=""/>
        <dsp:cNvSpPr/>
      </dsp:nvSpPr>
      <dsp:spPr>
        <a:xfrm>
          <a:off x="4491037" y="848983"/>
          <a:ext cx="848257" cy="147218"/>
        </a:xfrm>
        <a:custGeom>
          <a:avLst/>
          <a:gdLst/>
          <a:ahLst/>
          <a:cxnLst/>
          <a:rect l="0" t="0" r="0" b="0"/>
          <a:pathLst>
            <a:path>
              <a:moveTo>
                <a:pt x="848257" y="0"/>
              </a:moveTo>
              <a:lnTo>
                <a:pt x="848257" y="73609"/>
              </a:lnTo>
              <a:lnTo>
                <a:pt x="0" y="73609"/>
              </a:lnTo>
              <a:lnTo>
                <a:pt x="0" y="1472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F6EF87-ED36-49A0-8EB1-F0856CCE46C3}">
      <dsp:nvSpPr>
        <dsp:cNvPr id="0" name=""/>
        <dsp:cNvSpPr/>
      </dsp:nvSpPr>
      <dsp:spPr>
        <a:xfrm>
          <a:off x="4403407" y="351245"/>
          <a:ext cx="935887" cy="14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09"/>
              </a:lnTo>
              <a:lnTo>
                <a:pt x="935887" y="73609"/>
              </a:lnTo>
              <a:lnTo>
                <a:pt x="935887" y="14721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34C1D0-FFFB-473E-80A0-102A9B63CE50}">
      <dsp:nvSpPr>
        <dsp:cNvPr id="0" name=""/>
        <dsp:cNvSpPr/>
      </dsp:nvSpPr>
      <dsp:spPr>
        <a:xfrm>
          <a:off x="3362364" y="1346721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1F33A-1446-4462-BEAE-5E16E8BB150F}">
      <dsp:nvSpPr>
        <dsp:cNvPr id="0" name=""/>
        <dsp:cNvSpPr/>
      </dsp:nvSpPr>
      <dsp:spPr>
        <a:xfrm>
          <a:off x="3362364" y="1346721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158F2-5E38-448E-80C8-42341A446AF3}">
      <dsp:nvSpPr>
        <dsp:cNvPr id="0" name=""/>
        <dsp:cNvSpPr/>
      </dsp:nvSpPr>
      <dsp:spPr>
        <a:xfrm>
          <a:off x="3218651" y="848983"/>
          <a:ext cx="424128" cy="147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609"/>
              </a:lnTo>
              <a:lnTo>
                <a:pt x="424128" y="73609"/>
              </a:lnTo>
              <a:lnTo>
                <a:pt x="424128" y="1472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57417-67B6-4ACB-A759-5350B5035886}">
      <dsp:nvSpPr>
        <dsp:cNvPr id="0" name=""/>
        <dsp:cNvSpPr/>
      </dsp:nvSpPr>
      <dsp:spPr>
        <a:xfrm>
          <a:off x="2514106" y="1346721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BCD53-FCA9-476B-BCE7-D0DFF9798617}">
      <dsp:nvSpPr>
        <dsp:cNvPr id="0" name=""/>
        <dsp:cNvSpPr/>
      </dsp:nvSpPr>
      <dsp:spPr>
        <a:xfrm>
          <a:off x="2514106" y="1346721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56E74-F028-414B-AFDC-FC74F9D1B44E}">
      <dsp:nvSpPr>
        <dsp:cNvPr id="0" name=""/>
        <dsp:cNvSpPr/>
      </dsp:nvSpPr>
      <dsp:spPr>
        <a:xfrm>
          <a:off x="2794522" y="848983"/>
          <a:ext cx="424128" cy="147218"/>
        </a:xfrm>
        <a:custGeom>
          <a:avLst/>
          <a:gdLst/>
          <a:ahLst/>
          <a:cxnLst/>
          <a:rect l="0" t="0" r="0" b="0"/>
          <a:pathLst>
            <a:path>
              <a:moveTo>
                <a:pt x="424128" y="0"/>
              </a:moveTo>
              <a:lnTo>
                <a:pt x="424128" y="73609"/>
              </a:lnTo>
              <a:lnTo>
                <a:pt x="0" y="73609"/>
              </a:lnTo>
              <a:lnTo>
                <a:pt x="0" y="14721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E8AE7-B770-400D-9941-250390FEE4D0}">
      <dsp:nvSpPr>
        <dsp:cNvPr id="0" name=""/>
        <dsp:cNvSpPr/>
      </dsp:nvSpPr>
      <dsp:spPr>
        <a:xfrm>
          <a:off x="3218651" y="351245"/>
          <a:ext cx="1184756" cy="147218"/>
        </a:xfrm>
        <a:custGeom>
          <a:avLst/>
          <a:gdLst/>
          <a:ahLst/>
          <a:cxnLst/>
          <a:rect l="0" t="0" r="0" b="0"/>
          <a:pathLst>
            <a:path>
              <a:moveTo>
                <a:pt x="1184756" y="0"/>
              </a:moveTo>
              <a:lnTo>
                <a:pt x="1184756" y="73609"/>
              </a:lnTo>
              <a:lnTo>
                <a:pt x="0" y="73609"/>
              </a:lnTo>
              <a:lnTo>
                <a:pt x="0" y="14721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F0160-5901-4E25-9AEF-73E61CCA6F47}">
      <dsp:nvSpPr>
        <dsp:cNvPr id="0" name=""/>
        <dsp:cNvSpPr/>
      </dsp:nvSpPr>
      <dsp:spPr>
        <a:xfrm>
          <a:off x="1490589" y="848983"/>
          <a:ext cx="105155" cy="1815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691"/>
              </a:lnTo>
              <a:lnTo>
                <a:pt x="105155" y="1815691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ACC7D1-06DA-48CD-A4BC-132365A40671}">
      <dsp:nvSpPr>
        <dsp:cNvPr id="0" name=""/>
        <dsp:cNvSpPr/>
      </dsp:nvSpPr>
      <dsp:spPr>
        <a:xfrm>
          <a:off x="1490589" y="848983"/>
          <a:ext cx="105155" cy="13179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953"/>
              </a:lnTo>
              <a:lnTo>
                <a:pt x="105155" y="131795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A398D1-4051-4A94-B1C0-BEAF815F56D9}">
      <dsp:nvSpPr>
        <dsp:cNvPr id="0" name=""/>
        <dsp:cNvSpPr/>
      </dsp:nvSpPr>
      <dsp:spPr>
        <a:xfrm>
          <a:off x="1490589" y="848983"/>
          <a:ext cx="105155" cy="820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0216"/>
              </a:lnTo>
              <a:lnTo>
                <a:pt x="105155" y="82021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C33AFC-F4FA-4A91-99D9-985D777728CA}">
      <dsp:nvSpPr>
        <dsp:cNvPr id="0" name=""/>
        <dsp:cNvSpPr/>
      </dsp:nvSpPr>
      <dsp:spPr>
        <a:xfrm>
          <a:off x="1490589" y="848983"/>
          <a:ext cx="105155" cy="322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478"/>
              </a:lnTo>
              <a:lnTo>
                <a:pt x="105155" y="322478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236E7-C8A1-4BB5-96AF-913DC1932011}">
      <dsp:nvSpPr>
        <dsp:cNvPr id="0" name=""/>
        <dsp:cNvSpPr/>
      </dsp:nvSpPr>
      <dsp:spPr>
        <a:xfrm>
          <a:off x="1771004" y="351245"/>
          <a:ext cx="2632402" cy="147218"/>
        </a:xfrm>
        <a:custGeom>
          <a:avLst/>
          <a:gdLst/>
          <a:ahLst/>
          <a:cxnLst/>
          <a:rect l="0" t="0" r="0" b="0"/>
          <a:pathLst>
            <a:path>
              <a:moveTo>
                <a:pt x="2632402" y="0"/>
              </a:moveTo>
              <a:lnTo>
                <a:pt x="2632402" y="73609"/>
              </a:lnTo>
              <a:lnTo>
                <a:pt x="0" y="73609"/>
              </a:lnTo>
              <a:lnTo>
                <a:pt x="0" y="14721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414A81-ED52-43A1-B9D6-885CE03C6491}">
      <dsp:nvSpPr>
        <dsp:cNvPr id="0" name=""/>
        <dsp:cNvSpPr/>
      </dsp:nvSpPr>
      <dsp:spPr>
        <a:xfrm>
          <a:off x="4052887" y="725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Projeto de reforma das salas de reunião</a:t>
          </a:r>
        </a:p>
      </dsp:txBody>
      <dsp:txXfrm>
        <a:off x="4052887" y="725"/>
        <a:ext cx="701039" cy="350519"/>
      </dsp:txXfrm>
    </dsp:sp>
    <dsp:sp modelId="{FDE24382-3C7D-40B9-8C6A-DFE7DD88DFDF}">
      <dsp:nvSpPr>
        <dsp:cNvPr id="0" name=""/>
        <dsp:cNvSpPr/>
      </dsp:nvSpPr>
      <dsp:spPr>
        <a:xfrm>
          <a:off x="1420485" y="498463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Profissionais</a:t>
          </a:r>
        </a:p>
      </dsp:txBody>
      <dsp:txXfrm>
        <a:off x="1420485" y="498463"/>
        <a:ext cx="701039" cy="350519"/>
      </dsp:txXfrm>
    </dsp:sp>
    <dsp:sp modelId="{07430A5C-5D3C-46D9-9789-5E69C95CAFFE}">
      <dsp:nvSpPr>
        <dsp:cNvPr id="0" name=""/>
        <dsp:cNvSpPr/>
      </dsp:nvSpPr>
      <dsp:spPr>
        <a:xfrm>
          <a:off x="1595745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Engenheiro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(externo)</a:t>
          </a:r>
        </a:p>
      </dsp:txBody>
      <dsp:txXfrm>
        <a:off x="1595745" y="996201"/>
        <a:ext cx="701039" cy="350519"/>
      </dsp:txXfrm>
    </dsp:sp>
    <dsp:sp modelId="{CD304DA8-54B1-4800-A750-E8DE96FB1529}">
      <dsp:nvSpPr>
        <dsp:cNvPr id="0" name=""/>
        <dsp:cNvSpPr/>
      </dsp:nvSpPr>
      <dsp:spPr>
        <a:xfrm>
          <a:off x="1595745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Encarregado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(externo)</a:t>
          </a:r>
        </a:p>
      </dsp:txBody>
      <dsp:txXfrm>
        <a:off x="1595745" y="1493939"/>
        <a:ext cx="701039" cy="350519"/>
      </dsp:txXfrm>
    </dsp:sp>
    <dsp:sp modelId="{E6577E3A-FF97-4827-8DA1-0BDD7DEA19DD}">
      <dsp:nvSpPr>
        <dsp:cNvPr id="0" name=""/>
        <dsp:cNvSpPr/>
      </dsp:nvSpPr>
      <dsp:spPr>
        <a:xfrm>
          <a:off x="1595745" y="1991677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Pedreiros</a:t>
          </a:r>
        </a:p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(externo)</a:t>
          </a:r>
        </a:p>
      </dsp:txBody>
      <dsp:txXfrm>
        <a:off x="1595745" y="1991677"/>
        <a:ext cx="701039" cy="350519"/>
      </dsp:txXfrm>
    </dsp:sp>
    <dsp:sp modelId="{1D0D8FB9-8CB5-42DE-B6E9-E88A2CBF8337}">
      <dsp:nvSpPr>
        <dsp:cNvPr id="0" name=""/>
        <dsp:cNvSpPr/>
      </dsp:nvSpPr>
      <dsp:spPr>
        <a:xfrm>
          <a:off x="1595745" y="2489415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Supervisor de manutenção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(interno)</a:t>
          </a:r>
        </a:p>
      </dsp:txBody>
      <dsp:txXfrm>
        <a:off x="1595745" y="2489415"/>
        <a:ext cx="701039" cy="350519"/>
      </dsp:txXfrm>
    </dsp:sp>
    <dsp:sp modelId="{EEBED8E5-2913-4157-9D19-5240451D6548}">
      <dsp:nvSpPr>
        <dsp:cNvPr id="0" name=""/>
        <dsp:cNvSpPr/>
      </dsp:nvSpPr>
      <dsp:spPr>
        <a:xfrm>
          <a:off x="2868131" y="498463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Equipamentos</a:t>
          </a:r>
        </a:p>
      </dsp:txBody>
      <dsp:txXfrm>
        <a:off x="2868131" y="498463"/>
        <a:ext cx="701039" cy="350519"/>
      </dsp:txXfrm>
    </dsp:sp>
    <dsp:sp modelId="{5A480FA0-AF0F-44BA-82B9-4FF2541EFEA3}">
      <dsp:nvSpPr>
        <dsp:cNvPr id="0" name=""/>
        <dsp:cNvSpPr/>
      </dsp:nvSpPr>
      <dsp:spPr>
        <a:xfrm>
          <a:off x="2444002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Construção</a:t>
          </a:r>
        </a:p>
      </dsp:txBody>
      <dsp:txXfrm>
        <a:off x="2444002" y="996201"/>
        <a:ext cx="701039" cy="350519"/>
      </dsp:txXfrm>
    </dsp:sp>
    <dsp:sp modelId="{8CC62A41-87AE-48D4-8A58-41EC86E8E1AE}">
      <dsp:nvSpPr>
        <dsp:cNvPr id="0" name=""/>
        <dsp:cNvSpPr/>
      </dsp:nvSpPr>
      <dsp:spPr>
        <a:xfrm>
          <a:off x="2619262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Misturador de concreto</a:t>
          </a:r>
        </a:p>
      </dsp:txBody>
      <dsp:txXfrm>
        <a:off x="2619262" y="1493939"/>
        <a:ext cx="701039" cy="350519"/>
      </dsp:txXfrm>
    </dsp:sp>
    <dsp:sp modelId="{54A94E0D-F07E-4ABD-998E-8CCE8822F6DD}">
      <dsp:nvSpPr>
        <dsp:cNvPr id="0" name=""/>
        <dsp:cNvSpPr/>
      </dsp:nvSpPr>
      <dsp:spPr>
        <a:xfrm>
          <a:off x="2619262" y="1991677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Cortador de piso</a:t>
          </a:r>
        </a:p>
      </dsp:txBody>
      <dsp:txXfrm>
        <a:off x="2619262" y="1991677"/>
        <a:ext cx="701039" cy="350519"/>
      </dsp:txXfrm>
    </dsp:sp>
    <dsp:sp modelId="{29EA61B8-9901-49FB-A662-80B3AEA4721E}">
      <dsp:nvSpPr>
        <dsp:cNvPr id="0" name=""/>
        <dsp:cNvSpPr/>
      </dsp:nvSpPr>
      <dsp:spPr>
        <a:xfrm>
          <a:off x="3292260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Comunicação</a:t>
          </a:r>
        </a:p>
      </dsp:txBody>
      <dsp:txXfrm>
        <a:off x="3292260" y="996201"/>
        <a:ext cx="701039" cy="350519"/>
      </dsp:txXfrm>
    </dsp:sp>
    <dsp:sp modelId="{A1BFB1A6-DE81-4DB7-AD81-344EB7B4A5E8}">
      <dsp:nvSpPr>
        <dsp:cNvPr id="0" name=""/>
        <dsp:cNvSpPr/>
      </dsp:nvSpPr>
      <dsp:spPr>
        <a:xfrm>
          <a:off x="3467520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Telefones - teleconferência e interno</a:t>
          </a:r>
        </a:p>
      </dsp:txBody>
      <dsp:txXfrm>
        <a:off x="3467520" y="1493939"/>
        <a:ext cx="701039" cy="350519"/>
      </dsp:txXfrm>
    </dsp:sp>
    <dsp:sp modelId="{CC08B273-3EEF-491A-940C-B2865343F4A9}">
      <dsp:nvSpPr>
        <dsp:cNvPr id="0" name=""/>
        <dsp:cNvSpPr/>
      </dsp:nvSpPr>
      <dsp:spPr>
        <a:xfrm>
          <a:off x="3467520" y="1991677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Vídeoconferência</a:t>
          </a:r>
        </a:p>
      </dsp:txBody>
      <dsp:txXfrm>
        <a:off x="3467520" y="1991677"/>
        <a:ext cx="701039" cy="350519"/>
      </dsp:txXfrm>
    </dsp:sp>
    <dsp:sp modelId="{BF5B7419-E3DF-41EC-834E-236F10DFC939}">
      <dsp:nvSpPr>
        <dsp:cNvPr id="0" name=""/>
        <dsp:cNvSpPr/>
      </dsp:nvSpPr>
      <dsp:spPr>
        <a:xfrm>
          <a:off x="4988775" y="498463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Materiais</a:t>
          </a:r>
        </a:p>
      </dsp:txBody>
      <dsp:txXfrm>
        <a:off x="4988775" y="498463"/>
        <a:ext cx="701039" cy="350519"/>
      </dsp:txXfrm>
    </dsp:sp>
    <dsp:sp modelId="{0EB52039-509D-4CCB-9BC7-0AADD20A5EA5}">
      <dsp:nvSpPr>
        <dsp:cNvPr id="0" name=""/>
        <dsp:cNvSpPr/>
      </dsp:nvSpPr>
      <dsp:spPr>
        <a:xfrm>
          <a:off x="4140517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Construção</a:t>
          </a:r>
        </a:p>
      </dsp:txBody>
      <dsp:txXfrm>
        <a:off x="4140517" y="996201"/>
        <a:ext cx="701039" cy="350519"/>
      </dsp:txXfrm>
    </dsp:sp>
    <dsp:sp modelId="{D83D4841-5CE5-4B2B-B6F1-4452872A60F8}">
      <dsp:nvSpPr>
        <dsp:cNvPr id="0" name=""/>
        <dsp:cNvSpPr/>
      </dsp:nvSpPr>
      <dsp:spPr>
        <a:xfrm>
          <a:off x="4315777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Areia</a:t>
          </a:r>
        </a:p>
      </dsp:txBody>
      <dsp:txXfrm>
        <a:off x="4315777" y="1493939"/>
        <a:ext cx="701039" cy="350519"/>
      </dsp:txXfrm>
    </dsp:sp>
    <dsp:sp modelId="{F2A0B100-086C-4833-ACCB-563D12B1CB3F}">
      <dsp:nvSpPr>
        <dsp:cNvPr id="0" name=""/>
        <dsp:cNvSpPr/>
      </dsp:nvSpPr>
      <dsp:spPr>
        <a:xfrm>
          <a:off x="4315777" y="1991677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Tijolo</a:t>
          </a:r>
        </a:p>
      </dsp:txBody>
      <dsp:txXfrm>
        <a:off x="4315777" y="1991677"/>
        <a:ext cx="701039" cy="350519"/>
      </dsp:txXfrm>
    </dsp:sp>
    <dsp:sp modelId="{4428EBC1-F066-47CD-9946-DB9DA003F224}">
      <dsp:nvSpPr>
        <dsp:cNvPr id="0" name=""/>
        <dsp:cNvSpPr/>
      </dsp:nvSpPr>
      <dsp:spPr>
        <a:xfrm>
          <a:off x="4315777" y="2489415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Cimento</a:t>
          </a:r>
        </a:p>
      </dsp:txBody>
      <dsp:txXfrm>
        <a:off x="4315777" y="2489415"/>
        <a:ext cx="701039" cy="350519"/>
      </dsp:txXfrm>
    </dsp:sp>
    <dsp:sp modelId="{B3C43F8F-8032-471A-8C98-71267C1A5283}">
      <dsp:nvSpPr>
        <dsp:cNvPr id="0" name=""/>
        <dsp:cNvSpPr/>
      </dsp:nvSpPr>
      <dsp:spPr>
        <a:xfrm>
          <a:off x="4315777" y="2987153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Pisos com argamassa e rejunte</a:t>
          </a:r>
        </a:p>
      </dsp:txBody>
      <dsp:txXfrm>
        <a:off x="4315777" y="2987153"/>
        <a:ext cx="701039" cy="350519"/>
      </dsp:txXfrm>
    </dsp:sp>
    <dsp:sp modelId="{CD3C7D23-C139-4C97-B8B9-49879BF6D28D}">
      <dsp:nvSpPr>
        <dsp:cNvPr id="0" name=""/>
        <dsp:cNvSpPr/>
      </dsp:nvSpPr>
      <dsp:spPr>
        <a:xfrm>
          <a:off x="4315777" y="348489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Gesso</a:t>
          </a:r>
        </a:p>
      </dsp:txBody>
      <dsp:txXfrm>
        <a:off x="4315777" y="3484891"/>
        <a:ext cx="701039" cy="350519"/>
      </dsp:txXfrm>
    </dsp:sp>
    <dsp:sp modelId="{A1721F25-97B6-47ED-8B62-5207E1575874}">
      <dsp:nvSpPr>
        <dsp:cNvPr id="0" name=""/>
        <dsp:cNvSpPr/>
      </dsp:nvSpPr>
      <dsp:spPr>
        <a:xfrm>
          <a:off x="4315777" y="398262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Fiações</a:t>
          </a:r>
        </a:p>
      </dsp:txBody>
      <dsp:txXfrm>
        <a:off x="4315777" y="3982629"/>
        <a:ext cx="701039" cy="350519"/>
      </dsp:txXfrm>
    </dsp:sp>
    <dsp:sp modelId="{90C7C4F0-40B2-4B4B-81E8-976DD3F07F76}">
      <dsp:nvSpPr>
        <dsp:cNvPr id="0" name=""/>
        <dsp:cNvSpPr/>
      </dsp:nvSpPr>
      <dsp:spPr>
        <a:xfrm>
          <a:off x="4988775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Acabamento</a:t>
          </a:r>
        </a:p>
      </dsp:txBody>
      <dsp:txXfrm>
        <a:off x="4988775" y="996201"/>
        <a:ext cx="701039" cy="350519"/>
      </dsp:txXfrm>
    </dsp:sp>
    <dsp:sp modelId="{812EFC72-B568-402B-983E-63CEBF107128}">
      <dsp:nvSpPr>
        <dsp:cNvPr id="0" name=""/>
        <dsp:cNvSpPr/>
      </dsp:nvSpPr>
      <dsp:spPr>
        <a:xfrm>
          <a:off x="5164035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Tintas com pincéis, rolos e removedor</a:t>
          </a:r>
        </a:p>
      </dsp:txBody>
      <dsp:txXfrm>
        <a:off x="5164035" y="1493939"/>
        <a:ext cx="701039" cy="350519"/>
      </dsp:txXfrm>
    </dsp:sp>
    <dsp:sp modelId="{BF221C55-7F31-4458-A38A-6F9BE11DDAE1}">
      <dsp:nvSpPr>
        <dsp:cNvPr id="0" name=""/>
        <dsp:cNvSpPr/>
      </dsp:nvSpPr>
      <dsp:spPr>
        <a:xfrm>
          <a:off x="5164035" y="1991677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Interruptores</a:t>
          </a:r>
        </a:p>
      </dsp:txBody>
      <dsp:txXfrm>
        <a:off x="5164035" y="1991677"/>
        <a:ext cx="701039" cy="350519"/>
      </dsp:txXfrm>
    </dsp:sp>
    <dsp:sp modelId="{6753E542-D019-4197-9505-1DB2D1CABF69}">
      <dsp:nvSpPr>
        <dsp:cNvPr id="0" name=""/>
        <dsp:cNvSpPr/>
      </dsp:nvSpPr>
      <dsp:spPr>
        <a:xfrm>
          <a:off x="5164035" y="2489415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Luminárias painel LED de embutir</a:t>
          </a:r>
        </a:p>
      </dsp:txBody>
      <dsp:txXfrm>
        <a:off x="5164035" y="2489415"/>
        <a:ext cx="701039" cy="350519"/>
      </dsp:txXfrm>
    </dsp:sp>
    <dsp:sp modelId="{428F7326-B92F-4B32-B990-8A45204C4D9A}">
      <dsp:nvSpPr>
        <dsp:cNvPr id="0" name=""/>
        <dsp:cNvSpPr/>
      </dsp:nvSpPr>
      <dsp:spPr>
        <a:xfrm>
          <a:off x="5837033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Ferramentas</a:t>
          </a:r>
        </a:p>
      </dsp:txBody>
      <dsp:txXfrm>
        <a:off x="5837033" y="996201"/>
        <a:ext cx="701039" cy="350519"/>
      </dsp:txXfrm>
    </dsp:sp>
    <dsp:sp modelId="{90D2FEB9-45F4-47FF-B9B7-CFEFA94C2B42}">
      <dsp:nvSpPr>
        <dsp:cNvPr id="0" name=""/>
        <dsp:cNvSpPr/>
      </dsp:nvSpPr>
      <dsp:spPr>
        <a:xfrm>
          <a:off x="6012292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Alvenaria</a:t>
          </a:r>
        </a:p>
      </dsp:txBody>
      <dsp:txXfrm>
        <a:off x="6012292" y="1493939"/>
        <a:ext cx="701039" cy="350519"/>
      </dsp:txXfrm>
    </dsp:sp>
    <dsp:sp modelId="{02F0B622-5EB2-40E2-96CE-CA456FF9A33E}">
      <dsp:nvSpPr>
        <dsp:cNvPr id="0" name=""/>
        <dsp:cNvSpPr/>
      </dsp:nvSpPr>
      <dsp:spPr>
        <a:xfrm>
          <a:off x="6012292" y="1991677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Elétrica</a:t>
          </a:r>
        </a:p>
      </dsp:txBody>
      <dsp:txXfrm>
        <a:off x="6012292" y="1991677"/>
        <a:ext cx="701039" cy="350519"/>
      </dsp:txXfrm>
    </dsp:sp>
    <dsp:sp modelId="{E10A5C4B-6600-4980-8A6A-1049B6A1EA4F}">
      <dsp:nvSpPr>
        <dsp:cNvPr id="0" name=""/>
        <dsp:cNvSpPr/>
      </dsp:nvSpPr>
      <dsp:spPr>
        <a:xfrm>
          <a:off x="6685290" y="498463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Mobiliário</a:t>
          </a:r>
        </a:p>
      </dsp:txBody>
      <dsp:txXfrm>
        <a:off x="6685290" y="498463"/>
        <a:ext cx="701039" cy="350519"/>
      </dsp:txXfrm>
    </dsp:sp>
    <dsp:sp modelId="{4F83FA3D-CCC3-4C74-8B03-6A0191767D6D}">
      <dsp:nvSpPr>
        <dsp:cNvPr id="0" name=""/>
        <dsp:cNvSpPr/>
      </dsp:nvSpPr>
      <dsp:spPr>
        <a:xfrm>
          <a:off x="6860550" y="996201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Mesas de reunião com cadeiras</a:t>
          </a:r>
        </a:p>
      </dsp:txBody>
      <dsp:txXfrm>
        <a:off x="6860550" y="996201"/>
        <a:ext cx="701039" cy="350519"/>
      </dsp:txXfrm>
    </dsp:sp>
    <dsp:sp modelId="{B042CD70-7922-4E2B-8FD1-DB9F62EFC7B8}">
      <dsp:nvSpPr>
        <dsp:cNvPr id="0" name=""/>
        <dsp:cNvSpPr/>
      </dsp:nvSpPr>
      <dsp:spPr>
        <a:xfrm>
          <a:off x="6860550" y="1493939"/>
          <a:ext cx="701039" cy="3505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700" kern="1200"/>
            <a:t>Balcão</a:t>
          </a:r>
        </a:p>
      </dsp:txBody>
      <dsp:txXfrm>
        <a:off x="6860550" y="1493939"/>
        <a:ext cx="701039" cy="350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45C988-A569-4B28-8238-2BAC02884E3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4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295400" y="533400"/>
            <a:ext cx="7162800" cy="30670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66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3600" b="0" baseline="0">
                <a:latin typeface="+mn-lt"/>
              </a:defRPr>
            </a:lvl1pPr>
          </a:lstStyle>
          <a:p>
            <a:pPr lvl="0"/>
            <a:r>
              <a:rPr lang="pt-PT" noProof="0" dirty="0"/>
              <a:t>Gerenciamento de </a:t>
            </a:r>
            <a:r>
              <a:rPr lang="pt-PT" noProof="0" dirty="0" err="1"/>
              <a:t>Projetos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Fundamentos e Prática Integrada</a:t>
            </a:r>
            <a:br>
              <a:rPr lang="pt-PT" noProof="0" dirty="0"/>
            </a:br>
            <a:br>
              <a:rPr lang="pt-PT" noProof="0" dirty="0"/>
            </a:br>
            <a:r>
              <a:rPr lang="pt-PT" noProof="0" dirty="0"/>
              <a:t>por </a:t>
            </a:r>
            <a:r>
              <a:rPr lang="pt-PT" noProof="0" dirty="0" err="1"/>
              <a:t>Profa</a:t>
            </a:r>
            <a:r>
              <a:rPr lang="pt-PT" noProof="0" dirty="0"/>
              <a:t>. Dra. Marta Rocha Camargo, </a:t>
            </a:r>
            <a:r>
              <a:rPr lang="pt-PT" noProof="0" dirty="0" err="1"/>
              <a:t>ph.D.</a:t>
            </a:r>
            <a:r>
              <a:rPr lang="pt-PT" noProof="0" dirty="0"/>
              <a:t> e PMP ®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295400" y="3810000"/>
            <a:ext cx="71628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0099CC"/>
                </a:solidFill>
              </a:defRPr>
            </a:lvl1pPr>
          </a:lstStyle>
          <a:p>
            <a:pPr lvl="0"/>
            <a:r>
              <a:rPr lang="pt-PT" noProof="0" dirty="0"/>
              <a:t>Capítulo 1</a:t>
            </a:r>
            <a:endParaRPr lang="en-US" noProof="0" dirty="0"/>
          </a:p>
        </p:txBody>
      </p:sp>
      <p:sp>
        <p:nvSpPr>
          <p:cNvPr id="3" name="CaixaDeTexto 2"/>
          <p:cNvSpPr txBox="1"/>
          <p:nvPr userDrawn="1"/>
        </p:nvSpPr>
        <p:spPr>
          <a:xfrm>
            <a:off x="1691680" y="6479758"/>
            <a:ext cx="54726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©</a:t>
            </a:r>
            <a:r>
              <a:rPr lang="en-US" sz="1100" dirty="0" err="1"/>
              <a:t>Direitos</a:t>
            </a:r>
            <a:r>
              <a:rPr lang="en-US" sz="1100" dirty="0"/>
              <a:t> </a:t>
            </a:r>
            <a:r>
              <a:rPr lang="en-US" sz="1100" dirty="0" err="1"/>
              <a:t>autorais</a:t>
            </a:r>
            <a:r>
              <a:rPr lang="en-US" sz="1100" dirty="0"/>
              <a:t> </a:t>
            </a:r>
            <a:r>
              <a:rPr lang="en-US" sz="1100" dirty="0" err="1"/>
              <a:t>reservados</a:t>
            </a:r>
            <a:r>
              <a:rPr lang="en-US" sz="1100" dirty="0"/>
              <a:t>. </a:t>
            </a:r>
            <a:r>
              <a:rPr lang="en-US" sz="1100" dirty="0" err="1"/>
              <a:t>Proibida</a:t>
            </a:r>
            <a:r>
              <a:rPr lang="en-US" sz="1100" dirty="0"/>
              <a:t> </a:t>
            </a:r>
            <a:r>
              <a:rPr lang="en-US" sz="1100" dirty="0" err="1"/>
              <a:t>reprodução</a:t>
            </a:r>
            <a:r>
              <a:rPr lang="en-US" sz="1100" dirty="0"/>
              <a:t> </a:t>
            </a:r>
            <a:r>
              <a:rPr lang="en-US" sz="1100" dirty="0" err="1"/>
              <a:t>sem</a:t>
            </a:r>
            <a:r>
              <a:rPr lang="en-US" sz="1100" dirty="0"/>
              <a:t> a </a:t>
            </a:r>
            <a:r>
              <a:rPr lang="en-US" sz="1100" dirty="0" err="1"/>
              <a:t>devida</a:t>
            </a:r>
            <a:r>
              <a:rPr lang="en-US" sz="1100" dirty="0"/>
              <a:t> </a:t>
            </a:r>
            <a:r>
              <a:rPr lang="en-US" sz="1100" dirty="0" err="1"/>
              <a:t>autorização</a:t>
            </a:r>
            <a:r>
              <a:rPr lang="en-US" sz="1100" dirty="0"/>
              <a:t>.</a:t>
            </a:r>
            <a:endParaRPr lang="pt-BR" sz="110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58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19050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274638"/>
            <a:ext cx="55626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49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99592" y="6381750"/>
            <a:ext cx="6949008" cy="476250"/>
          </a:xfrm>
        </p:spPr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237312"/>
            <a:ext cx="1219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E029600-20D0-4CC6-AC72-84CAE4B5595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2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237312"/>
            <a:ext cx="12192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D131D7-B3A3-4914-B939-BB971F3D227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4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8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3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47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pt-BR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620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3608" y="6309320"/>
            <a:ext cx="61926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8F3C8E61-5399-417E-99C2-D6F6271C54F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797" y="6108382"/>
            <a:ext cx="683243" cy="73047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99CC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tos-camargo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44624"/>
            <a:ext cx="7162800" cy="3067050"/>
          </a:xfrm>
        </p:spPr>
        <p:txBody>
          <a:bodyPr/>
          <a:lstStyle/>
          <a:p>
            <a:pPr algn="ctr"/>
            <a:r>
              <a:rPr lang="en-US" sz="4000" b="1" dirty="0" err="1">
                <a:solidFill>
                  <a:srgbClr val="C00000"/>
                </a:solidFill>
                <a:latin typeface="Century Gothic" pitchFamily="34" charset="0"/>
              </a:rPr>
              <a:t>Gerenciamento</a:t>
            </a:r>
            <a:r>
              <a:rPr lang="en-US" sz="4000" b="1" dirty="0">
                <a:solidFill>
                  <a:srgbClr val="C00000"/>
                </a:solidFill>
                <a:latin typeface="Century Gothic" pitchFamily="34" charset="0"/>
              </a:rPr>
              <a:t> de </a:t>
            </a:r>
            <a:r>
              <a:rPr lang="en-US" sz="4000" b="1" dirty="0" err="1">
                <a:solidFill>
                  <a:srgbClr val="C00000"/>
                </a:solidFill>
                <a:latin typeface="Century Gothic" pitchFamily="34" charset="0"/>
              </a:rPr>
              <a:t>Projetos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Fundamentos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e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Prática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Integrada</a:t>
            </a: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b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  <a:t>2ª </a:t>
            </a:r>
            <a:r>
              <a:rPr lang="en-US" sz="3200" b="1" dirty="0" err="1">
                <a:solidFill>
                  <a:srgbClr val="C00000"/>
                </a:solidFill>
                <a:latin typeface="Century Gothic" pitchFamily="34" charset="0"/>
              </a:rPr>
              <a:t>Edição</a:t>
            </a:r>
            <a:br>
              <a:rPr lang="en-US" sz="3200" b="1" dirty="0">
                <a:solidFill>
                  <a:srgbClr val="C00000"/>
                </a:solidFill>
                <a:latin typeface="Century Gothic" pitchFamily="34" charset="0"/>
              </a:rPr>
            </a:br>
            <a:r>
              <a:rPr lang="en-US" sz="1100" b="1" dirty="0" err="1">
                <a:solidFill>
                  <a:srgbClr val="C00000"/>
                </a:solidFill>
                <a:latin typeface="Century Gothic" pitchFamily="34" charset="0"/>
              </a:rPr>
              <a:t>por</a:t>
            </a:r>
            <a:r>
              <a:rPr lang="en-US" sz="1100" b="1" dirty="0">
                <a:solidFill>
                  <a:srgbClr val="C00000"/>
                </a:solidFill>
                <a:latin typeface="Century Gothic" pitchFamily="34" charset="0"/>
              </a:rPr>
              <a:t>: </a:t>
            </a:r>
            <a:r>
              <a:rPr lang="en-US" sz="2000" b="1" dirty="0">
                <a:solidFill>
                  <a:srgbClr val="C00000"/>
                </a:solidFill>
                <a:latin typeface="Century Gothic" pitchFamily="34" charset="0"/>
              </a:rPr>
              <a:t>Marta Rocha Camargo, Ph.D., PMP</a:t>
            </a:r>
            <a:r>
              <a:rPr lang="en-US" sz="1100" b="1" baseline="96000" dirty="0">
                <a:solidFill>
                  <a:srgbClr val="C00000"/>
                </a:solidFill>
                <a:latin typeface="Century Gothic" pitchFamily="34" charset="0"/>
              </a:rPr>
              <a:t>®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729880"/>
            <a:ext cx="7162800" cy="2067272"/>
          </a:xfrm>
        </p:spPr>
        <p:txBody>
          <a:bodyPr/>
          <a:lstStyle/>
          <a:p>
            <a:pPr algn="ctr"/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Parte III – Planejando o Projeto</a:t>
            </a:r>
          </a:p>
          <a:p>
            <a:pPr algn="ctr"/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Capítulo 9: Recursos</a:t>
            </a:r>
          </a:p>
          <a:p>
            <a:pPr algn="ctr"/>
            <a:endParaRPr lang="pt-BR" sz="1600" dirty="0">
              <a:solidFill>
                <a:srgbClr val="00B0F0"/>
              </a:solidFill>
              <a:latin typeface="Century Gothic" pitchFamily="34" charset="0"/>
            </a:endParaRPr>
          </a:p>
          <a:p>
            <a:r>
              <a:rPr lang="pt-BR" sz="1600" i="1" dirty="0">
                <a:solidFill>
                  <a:schemeClr val="tx1"/>
                </a:solidFill>
                <a:latin typeface="Century Gothic" pitchFamily="34" charset="0"/>
              </a:rPr>
              <a:t>Professor(a):</a:t>
            </a:r>
            <a:r>
              <a:rPr lang="pt-BR" dirty="0">
                <a:solidFill>
                  <a:schemeClr val="tx1"/>
                </a:solidFill>
                <a:latin typeface="Century Gothic" pitchFamily="34" charset="0"/>
              </a:rPr>
              <a:t> _______________________</a:t>
            </a:r>
          </a:p>
          <a:p>
            <a:r>
              <a:rPr lang="pt-BR" sz="1600" i="1" dirty="0">
                <a:solidFill>
                  <a:schemeClr val="tx1"/>
                </a:solidFill>
                <a:latin typeface="Century Gothic" pitchFamily="34" charset="0"/>
              </a:rPr>
              <a:t>Instituição: ________________________________________________</a:t>
            </a:r>
          </a:p>
          <a:p>
            <a:endParaRPr lang="pt-BR" sz="1600" i="1" dirty="0">
              <a:solidFill>
                <a:srgbClr val="00B0F0"/>
              </a:solidFill>
              <a:latin typeface="Century Gothic" pitchFamily="34" charset="0"/>
            </a:endParaRPr>
          </a:p>
          <a:p>
            <a:endParaRPr lang="pt-BR" dirty="0">
              <a:solidFill>
                <a:srgbClr val="00B0F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>
                <a:solidFill>
                  <a:srgbClr val="C00000"/>
                </a:solidFill>
              </a:rPr>
              <a:t>Recursos Humanos – Papéis e Responsabilidades em uma Matriz RACI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/>
              <a:t>Define a participação dos membros da equipe nos diferentes papéis necessários para concluir o trabalho do projeto de forma bem-sucedida. </a:t>
            </a:r>
          </a:p>
          <a:p>
            <a:r>
              <a:rPr lang="pt-BR" sz="2000" dirty="0"/>
              <a:t>Evidencia a necessidade da participação de todos, e não apenas daqueles envolvidos diretamente na execução das atividades do projeto. </a:t>
            </a:r>
          </a:p>
          <a:p>
            <a:r>
              <a:rPr lang="pt-BR" sz="2000" dirty="0"/>
              <a:t>Geralmente criada com o eixo vertical  - RESPONSABILIDADE –  expressa os processos ou componentes maiores do projeto, e o eixo horizontal  e PAPEL – indica a área funcional à qual a responsabilidade será designada.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89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>
                <a:solidFill>
                  <a:srgbClr val="C00000"/>
                </a:solidFill>
              </a:rPr>
              <a:t>Recursos Humanos – Nomenclatura da Matriz RACI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1800" b="1" dirty="0">
                <a:solidFill>
                  <a:srgbClr val="FF0000"/>
                </a:solidFill>
              </a:rPr>
              <a:t>R = </a:t>
            </a:r>
            <a:r>
              <a:rPr lang="pt-BR" sz="1800" b="1" i="1" dirty="0">
                <a:solidFill>
                  <a:srgbClr val="FF0000"/>
                </a:solidFill>
              </a:rPr>
              <a:t>RESPONSIBLE </a:t>
            </a:r>
            <a:r>
              <a:rPr lang="pt-BR" sz="1800" dirty="0"/>
              <a:t>ou responsável pela execução do trabalho envolvido na entrega, pacote de trabalho, processo ou atividade, ou seja, responsável por assegurar que o trabalho seja realizado. Refere-se ao executor de determinadas partes do trabalho.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FF0000"/>
                </a:solidFill>
              </a:rPr>
              <a:t>A = </a:t>
            </a:r>
            <a:r>
              <a:rPr lang="pt-BR" sz="1800" b="1" i="1" dirty="0">
                <a:solidFill>
                  <a:srgbClr val="FF0000"/>
                </a:solidFill>
              </a:rPr>
              <a:t>ACCOUNTABLE </a:t>
            </a:r>
            <a:r>
              <a:rPr lang="pt-BR" sz="1800" dirty="0"/>
              <a:t>ou responsável pela aprovação do trabalho envolvido na entrega, pacote de trabalho, processo ou atividade. Refere-se ao aprovador de determinados componentes do trabalho do projeto.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FF0000"/>
                </a:solidFill>
              </a:rPr>
              <a:t>C = </a:t>
            </a:r>
            <a:r>
              <a:rPr lang="pt-BR" sz="1800" b="1" i="1" dirty="0">
                <a:solidFill>
                  <a:srgbClr val="FF0000"/>
                </a:solidFill>
              </a:rPr>
              <a:t>CONSULTED</a:t>
            </a:r>
            <a:r>
              <a:rPr lang="pt-BR" sz="1800" i="1" dirty="0"/>
              <a:t> </a:t>
            </a:r>
            <a:r>
              <a:rPr lang="pt-BR" sz="1800" dirty="0"/>
              <a:t>ou consultado para fornecer conhecimentos ou informações para completar o trabalho. Refere-se ao consultor para a realização de determinados componentes do trabalho do projeto.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FF0000"/>
                </a:solidFill>
              </a:rPr>
              <a:t>I = </a:t>
            </a:r>
            <a:r>
              <a:rPr lang="pt-BR" sz="1800" b="1" i="1" dirty="0">
                <a:solidFill>
                  <a:srgbClr val="FF0000"/>
                </a:solidFill>
              </a:rPr>
              <a:t>INFORMED </a:t>
            </a:r>
            <a:r>
              <a:rPr lang="pt-BR" sz="1800" dirty="0"/>
              <a:t>ou informado sobre o </a:t>
            </a:r>
            <a:r>
              <a:rPr lang="pt-BR" sz="1800" i="1" dirty="0"/>
              <a:t>status </a:t>
            </a:r>
            <a:r>
              <a:rPr lang="pt-BR" sz="1800" dirty="0"/>
              <a:t>do trabalho em questão. São aqueles recursos que só precisam ser copiados nos e-mails ou relatórios em determinados pontos do projeto.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589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Formato da Matriz RACI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39" y="2048991"/>
            <a:ext cx="7820025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265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Na prática: exemplo de uma Matriz RACI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7" y="2008834"/>
            <a:ext cx="785812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070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Recursos 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Aplicação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Como o projeto é pequeno, a equipe do projeto de sustentabilidade à rede de supermercados A elaborou uma  RACI simples, confirmando os papéis e responsabilidades de cada um.	</a:t>
            </a:r>
          </a:p>
          <a:p>
            <a:pPr lvl="1"/>
            <a:r>
              <a:rPr lang="pt-BR" dirty="0"/>
              <a:t>Vejam página 143 do livro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06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Recursos</a:t>
            </a:r>
            <a:br>
              <a:rPr lang="pt-BR" dirty="0">
                <a:solidFill>
                  <a:srgbClr val="C00000"/>
                </a:solidFill>
              </a:rPr>
            </a:br>
            <a:r>
              <a:rPr lang="pt-BR" dirty="0">
                <a:solidFill>
                  <a:srgbClr val="C00000"/>
                </a:solidFill>
              </a:rPr>
              <a:t>Aplicação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Observe que na matriz do projeto de sustentabilidade à rede A não há nome de pessoas, apenas funções ou papéis organizacionais, conforme explicado neste capítulo.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05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Recursos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</a:t>
            </a:r>
          </a:p>
        </p:txBody>
      </p:sp>
      <p:sp>
        <p:nvSpPr>
          <p:cNvPr id="7" name="Marcador de Posição de Conteú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Continuação do projeto da reforma da loja de roupas femininas</a:t>
            </a:r>
          </a:p>
          <a:p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 deixar claro quais serão as responsabilidades de cada um no projeto, Carlos decide utilizar uma matriz RACI.</a:t>
            </a:r>
            <a:endParaRPr lang="pt-BR" sz="24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1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Recursos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 de Apoio: </a:t>
            </a:r>
          </a:p>
          <a:p>
            <a:pPr lvl="1"/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Baixe o arquivo EARE e Matriz RACI, em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Exercícios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deste capítulo em </a:t>
            </a:r>
            <a:r>
              <a:rPr lang="pt-BR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Conteúdos extras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 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www.projetos-camargo.com</a:t>
            </a:r>
            <a:r>
              <a:rPr lang="pt-BR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pt-BR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640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Recursos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 (p. 152 do livro)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Elabore uma EARE com os possíveis recursos necessários ao projeto da reforma da loja e uma matriz RACI para o projeto da reforma da loja para designar as responsabilidades de: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Gerenciamento e documentação do projeto.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Seleção e pagamento dos fornecedores.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Treinamento dos colaboradores.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Reformas na estrutura interna.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Reformas na estrutura externa.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Entrega e instalação das prateleiras e das araras.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Entrega e montagem das vitrines.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Entrega e montagem dos móveis.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Recebimento e verificação dos produtos comprados.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Decoração das vitrines.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Arrumação das prateleiras com produtos e mercadorias.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Promoção e divulgação da loja reformada.</a:t>
            </a:r>
            <a:endParaRPr lang="pt-BR" sz="16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67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>
                <a:solidFill>
                  <a:srgbClr val="C00000"/>
                </a:solidFill>
              </a:rPr>
              <a:t>Recursos</a:t>
            </a:r>
            <a:br>
              <a:rPr lang="pt-BR" sz="3600" dirty="0">
                <a:solidFill>
                  <a:srgbClr val="C00000"/>
                </a:solidFill>
              </a:rPr>
            </a:br>
            <a:r>
              <a:rPr lang="pt-BR" sz="3600" dirty="0">
                <a:solidFill>
                  <a:srgbClr val="C00000"/>
                </a:solidFill>
              </a:rPr>
              <a:t>Exercícios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 considerando os papéis organizacionais: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Dono da loja.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Engenheiro civil (e equipe).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Consultor em treinamento de vendas.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Consultor em marketing.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Equipe de vendas da loja.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Gerente da loja.</a:t>
            </a:r>
          </a:p>
          <a:p>
            <a:pPr marL="857250" lvl="1" indent="-457200">
              <a:buFont typeface="+mj-lt"/>
              <a:buAutoNum type="alphaLcParenR"/>
            </a:pPr>
            <a:r>
              <a:rPr lang="pt-BR" sz="1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Fornecedores.</a:t>
            </a:r>
            <a:endParaRPr lang="pt-BR" sz="1200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90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t-BR" dirty="0">
                <a:solidFill>
                  <a:srgbClr val="C00000"/>
                </a:solidFill>
              </a:rPr>
              <a:t>Recursos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0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OBJETIVOS DE APRENDIZAGEM</a:t>
            </a:r>
            <a:endParaRPr lang="pt-BR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>
                <a:solidFill>
                  <a:schemeClr val="tx1"/>
                </a:solidFill>
              </a:rPr>
              <a:t>Após o estudo deste capítulo, você será capaz de:</a:t>
            </a:r>
          </a:p>
          <a:p>
            <a:pPr lvl="1"/>
            <a:r>
              <a:rPr lang="pt-BR" sz="1800" dirty="0"/>
              <a:t>Identificar os tipos de recursos humanos, materiais, equipamentos e outros que deverão ser providenciados para se</a:t>
            </a:r>
          </a:p>
          <a:p>
            <a:pPr marL="457200" lvl="1" indent="0">
              <a:buNone/>
            </a:pPr>
            <a:r>
              <a:rPr lang="pt-BR" sz="1800" dirty="0"/>
              <a:t>     atingirem os objetivos do projeto;</a:t>
            </a:r>
          </a:p>
          <a:p>
            <a:pPr lvl="1"/>
            <a:r>
              <a:rPr lang="pt-BR" sz="1800" dirty="0"/>
              <a:t>Definir processos para administrá-los;</a:t>
            </a:r>
          </a:p>
          <a:p>
            <a:pPr lvl="1"/>
            <a:r>
              <a:rPr lang="pt-BR" sz="1800" dirty="0"/>
              <a:t>Desenvolver uma estrutura analítica de recursos (EARE), para mapear os recursos do projeto;</a:t>
            </a:r>
          </a:p>
          <a:p>
            <a:pPr lvl="1"/>
            <a:r>
              <a:rPr lang="pt-BR" sz="1800" dirty="0"/>
              <a:t>Desenvolver uma matriz RACI para documentar papéis e responsabilidades das partes interessadas.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7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Recursos </a:t>
            </a:r>
          </a:p>
        </p:txBody>
      </p:sp>
      <p:graphicFrame>
        <p:nvGraphicFramePr>
          <p:cNvPr id="5" name="Marcador de Posição de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080693"/>
              </p:ext>
            </p:extLst>
          </p:nvPr>
        </p:nvGraphicFramePr>
        <p:xfrm>
          <a:off x="1331640" y="1395438"/>
          <a:ext cx="7109556" cy="445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Atividades para planejar os recursos</a:t>
                      </a:r>
                      <a:endParaRPr lang="en-US" sz="11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Documentos gerados</a:t>
                      </a:r>
                      <a:endParaRPr lang="en-US" sz="1100" b="1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Elaborar processos para definir, adquirir, gerenciar e utilizar os recursos do projeto.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Plano de Gerenciamento de Recursos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b"/>
                </a:tc>
                <a:extLst>
                  <a:ext uri="{0D108BD9-81ED-4DB2-BD59-A6C34878D82A}">
                    <a16:rowId xmlns:a16="http://schemas.microsoft.com/office/drawing/2014/main" val="2779278832"/>
                  </a:ext>
                </a:extLst>
              </a:tr>
              <a:tr h="906046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Estimar os recursos em termos de tipos e quantidades de pessoas, materiais, equipamentos e outros que serão utilizados no decorrer do projeto.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Matrizes de recursos 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Estrutura Analítica dos Recursos (EARE)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b"/>
                </a:tc>
                <a:extLst>
                  <a:ext uri="{0D108BD9-81ED-4DB2-BD59-A6C34878D82A}">
                    <a16:rowId xmlns:a16="http://schemas.microsoft.com/office/drawing/2014/main" val="2646945128"/>
                  </a:ext>
                </a:extLst>
              </a:tr>
              <a:tr h="44699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Identificar e documentar papéis e responsabilidades.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Matriz RACI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65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Providenciar treinamento e desenvolvimento das habilidades do pessoal do projeto.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658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Acompanhar o desempenho da equipe, dar </a:t>
                      </a:r>
                      <a:r>
                        <a:rPr lang="pt-BR" sz="1100" b="0" i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</a:t>
                      </a:r>
                      <a:r>
                        <a:rPr lang="pt-BR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resolver conflitos e gerenciar mudanças.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C00000"/>
                </a:solidFill>
              </a:rPr>
              <a:t>Recursos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3600" dirty="0"/>
              <a:t>Plano de Gerenciamento de Recursos </a:t>
            </a:r>
          </a:p>
          <a:p>
            <a:r>
              <a:rPr lang="pt-BR" sz="2400" dirty="0"/>
              <a:t>Identifica os recursos humanos, materiais, equipamentos, instalações, maquinário etc. que será necessário para completar o projeto.</a:t>
            </a:r>
          </a:p>
          <a:p>
            <a:r>
              <a:rPr lang="pt-BR" sz="2400" dirty="0"/>
              <a:t>Permite o planejamento desses recursos para que estejam disponível na hora em que forem necessários, conforme atividades no cronograma.</a:t>
            </a:r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7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05C0-2CB4-472C-B6D5-C52BF71E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Exemplos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Matrizes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Recursos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FBAFA-F70D-4E72-92FD-A841775B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09120"/>
          </a:xfrm>
        </p:spPr>
        <p:txBody>
          <a:bodyPr/>
          <a:lstStyle/>
          <a:p>
            <a:r>
              <a:rPr lang="en-US" dirty="0" err="1"/>
              <a:t>Recursos</a:t>
            </a:r>
            <a:r>
              <a:rPr lang="en-US" dirty="0"/>
              <a:t> Humanos</a:t>
            </a:r>
          </a:p>
          <a:p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B49831-6AAA-4D6D-A3DE-94C921D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590C73B-7EB7-4392-9387-84F78F3516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850939"/>
              </p:ext>
            </p:extLst>
          </p:nvPr>
        </p:nvGraphicFramePr>
        <p:xfrm>
          <a:off x="899592" y="2964020"/>
          <a:ext cx="7992888" cy="2697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2148">
                  <a:extLst>
                    <a:ext uri="{9D8B030D-6E8A-4147-A177-3AD203B41FA5}">
                      <a16:colId xmlns:a16="http://schemas.microsoft.com/office/drawing/2014/main" val="225623302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4083958230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2584348411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655468656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2469134020"/>
                    </a:ext>
                  </a:extLst>
                </a:gridCol>
                <a:gridCol w="1332148">
                  <a:extLst>
                    <a:ext uri="{9D8B030D-6E8A-4147-A177-3AD203B41FA5}">
                      <a16:colId xmlns:a16="http://schemas.microsoft.com/office/drawing/2014/main" val="945093067"/>
                    </a:ext>
                  </a:extLst>
                </a:gridCol>
              </a:tblGrid>
              <a:tr h="50287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Profissional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Quantidade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Responsabilidades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Habilidades necessárias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Data de início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Data de término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899894"/>
                  </a:ext>
                </a:extLst>
              </a:tr>
              <a:tr h="137147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Engenheiro civil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01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pt-BR" sz="1200">
                          <a:effectLst/>
                        </a:rPr>
                        <a:t>Planejar e executar o projeto da reforma das salas de reunião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3 anos de experiência com construções modulares corporativas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06-06-2018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06-08-2018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28541"/>
                  </a:ext>
                </a:extLst>
              </a:tr>
              <a:tr h="274294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9389836"/>
                  </a:ext>
                </a:extLst>
              </a:tr>
              <a:tr h="548588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b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40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711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05C0-2CB4-472C-B6D5-C52BF71E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Exemplos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Matrizes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Recursos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FBAFA-F70D-4E72-92FD-A841775B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09120"/>
          </a:xfrm>
        </p:spPr>
        <p:txBody>
          <a:bodyPr/>
          <a:lstStyle/>
          <a:p>
            <a:r>
              <a:rPr lang="en-US" dirty="0" err="1"/>
              <a:t>Equipamentos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B49831-6AAA-4D6D-A3DE-94C921D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6BE85F2-2190-4CC5-9F25-EDB1BD4E6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18091"/>
              </p:ext>
            </p:extLst>
          </p:nvPr>
        </p:nvGraphicFramePr>
        <p:xfrm>
          <a:off x="899592" y="2956400"/>
          <a:ext cx="7787208" cy="2397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7868">
                  <a:extLst>
                    <a:ext uri="{9D8B030D-6E8A-4147-A177-3AD203B41FA5}">
                      <a16:colId xmlns:a16="http://schemas.microsoft.com/office/drawing/2014/main" val="4246930492"/>
                    </a:ext>
                  </a:extLst>
                </a:gridCol>
                <a:gridCol w="1297868">
                  <a:extLst>
                    <a:ext uri="{9D8B030D-6E8A-4147-A177-3AD203B41FA5}">
                      <a16:colId xmlns:a16="http://schemas.microsoft.com/office/drawing/2014/main" val="1321216047"/>
                    </a:ext>
                  </a:extLst>
                </a:gridCol>
                <a:gridCol w="1297868">
                  <a:extLst>
                    <a:ext uri="{9D8B030D-6E8A-4147-A177-3AD203B41FA5}">
                      <a16:colId xmlns:a16="http://schemas.microsoft.com/office/drawing/2014/main" val="2468222023"/>
                    </a:ext>
                  </a:extLst>
                </a:gridCol>
                <a:gridCol w="1297868">
                  <a:extLst>
                    <a:ext uri="{9D8B030D-6E8A-4147-A177-3AD203B41FA5}">
                      <a16:colId xmlns:a16="http://schemas.microsoft.com/office/drawing/2014/main" val="682806572"/>
                    </a:ext>
                  </a:extLst>
                </a:gridCol>
                <a:gridCol w="1297868">
                  <a:extLst>
                    <a:ext uri="{9D8B030D-6E8A-4147-A177-3AD203B41FA5}">
                      <a16:colId xmlns:a16="http://schemas.microsoft.com/office/drawing/2014/main" val="3931272313"/>
                    </a:ext>
                  </a:extLst>
                </a:gridCol>
                <a:gridCol w="1297868">
                  <a:extLst>
                    <a:ext uri="{9D8B030D-6E8A-4147-A177-3AD203B41FA5}">
                      <a16:colId xmlns:a16="http://schemas.microsoft.com/office/drawing/2014/main" val="4201280320"/>
                    </a:ext>
                  </a:extLst>
                </a:gridCol>
              </a:tblGrid>
              <a:tr h="4005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 dirty="0">
                          <a:solidFill>
                            <a:schemeClr val="tx1"/>
                          </a:solidFill>
                          <a:effectLst/>
                        </a:rPr>
                        <a:t>Quantidade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Propósito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Especificação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Data de início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Data de término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3257187"/>
                  </a:ext>
                </a:extLst>
              </a:tr>
              <a:tr h="110964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Cortador de piso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Troca de piso das salas de reunião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Cortador de Piso Eletrico 800W 110V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EINHELL-BTTC900S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01-03-2018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01-04-2018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5034228"/>
                  </a:ext>
                </a:extLst>
              </a:tr>
              <a:tr h="443857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b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90670"/>
                  </a:ext>
                </a:extLst>
              </a:tr>
              <a:tr h="443857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b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1340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043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05C0-2CB4-472C-B6D5-C52BF71E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Exemplos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Matrizes</a:t>
            </a:r>
            <a:r>
              <a:rPr lang="en-US" dirty="0">
                <a:solidFill>
                  <a:srgbClr val="C00000"/>
                </a:solidFill>
              </a:rPr>
              <a:t> de </a:t>
            </a:r>
            <a:r>
              <a:rPr lang="en-US" dirty="0" err="1">
                <a:solidFill>
                  <a:srgbClr val="C00000"/>
                </a:solidFill>
              </a:rPr>
              <a:t>Recursos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FBAFA-F70D-4E72-92FD-A841775B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09120"/>
          </a:xfrm>
        </p:spPr>
        <p:txBody>
          <a:bodyPr/>
          <a:lstStyle/>
          <a:p>
            <a:r>
              <a:rPr lang="en-US" dirty="0" err="1"/>
              <a:t>Materiais</a:t>
            </a:r>
            <a:endParaRPr lang="en-US" dirty="0"/>
          </a:p>
          <a:p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B49831-6AAA-4D6D-A3DE-94C921D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83693A9F-16F4-46CD-823A-51B7A02C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861946"/>
              </p:ext>
            </p:extLst>
          </p:nvPr>
        </p:nvGraphicFramePr>
        <p:xfrm>
          <a:off x="1066800" y="3047840"/>
          <a:ext cx="7620000" cy="26289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640908148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60170325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684724815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1448198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446627337"/>
                    </a:ext>
                  </a:extLst>
                </a:gridCol>
              </a:tblGrid>
              <a:tr h="4531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Item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Quantidade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Propósito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Especificação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100">
                          <a:solidFill>
                            <a:schemeClr val="tx1"/>
                          </a:solidFill>
                          <a:effectLst/>
                        </a:rPr>
                        <a:t>Data de utilização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8963703"/>
                  </a:ext>
                </a:extLst>
              </a:tr>
              <a:tr h="120876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Interruptores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20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Substituição dos interruptores antigos das salas de reunião sendo reformadas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Interruptor Simples e Tomada 2 Pólos +Terra 10a 4x2 Duale Up 250v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10-03-2018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858264"/>
                  </a:ext>
                </a:extLst>
              </a:tr>
              <a:tr h="48350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b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2150568"/>
                  </a:ext>
                </a:extLst>
              </a:tr>
              <a:tr h="483506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b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1869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13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F05C0-2CB4-472C-B6D5-C52BF71EA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Estrutura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Analítica</a:t>
            </a:r>
            <a:r>
              <a:rPr lang="en-US" dirty="0">
                <a:solidFill>
                  <a:srgbClr val="C00000"/>
                </a:solidFill>
              </a:rPr>
              <a:t> dos </a:t>
            </a:r>
            <a:r>
              <a:rPr lang="en-US" dirty="0" err="1">
                <a:solidFill>
                  <a:srgbClr val="C00000"/>
                </a:solidFill>
              </a:rPr>
              <a:t>Recursos</a:t>
            </a:r>
            <a:r>
              <a:rPr lang="en-US" dirty="0">
                <a:solidFill>
                  <a:srgbClr val="C00000"/>
                </a:solidFill>
              </a:rPr>
              <a:t> (EARE)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7FBAFA-F70D-4E72-92FD-A841775B8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09120"/>
          </a:xfrm>
        </p:spPr>
        <p:txBody>
          <a:bodyPr/>
          <a:lstStyle/>
          <a:p>
            <a:r>
              <a:rPr lang="en-US" dirty="0"/>
              <a:t>Resume </a:t>
            </a:r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que o </a:t>
            </a:r>
            <a:r>
              <a:rPr lang="en-US" dirty="0" err="1"/>
              <a:t>projeto</a:t>
            </a:r>
            <a:r>
              <a:rPr lang="en-US" dirty="0"/>
              <a:t> </a:t>
            </a:r>
            <a:r>
              <a:rPr lang="en-US" dirty="0" err="1"/>
              <a:t>precisará</a:t>
            </a:r>
            <a:r>
              <a:rPr lang="en-US" dirty="0"/>
              <a:t>. </a:t>
            </a:r>
          </a:p>
          <a:p>
            <a:r>
              <a:rPr lang="en-US" dirty="0" err="1"/>
              <a:t>Exemplo</a:t>
            </a:r>
            <a:r>
              <a:rPr lang="en-US" dirty="0"/>
              <a:t> a </a:t>
            </a:r>
            <a:r>
              <a:rPr lang="en-US" dirty="0" err="1"/>
              <a:t>seguir</a:t>
            </a:r>
            <a:r>
              <a:rPr lang="en-US" dirty="0"/>
              <a:t>...</a:t>
            </a:r>
          </a:p>
          <a:p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8B49831-6AAA-4D6D-A3DE-94C921D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5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1148D94-5EB3-448B-95A5-1D094FC65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  <a:p>
            <a:r>
              <a:rPr lang="pt-BR"/>
              <a:t>©Direitos autorais reservados. Proibida reprodução sem a devida autorização.</a:t>
            </a:r>
            <a:endParaRPr lang="en-US" dirty="0"/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D6E22891-8D11-4C66-8AC8-1103AC320B17}"/>
              </a:ext>
            </a:extLst>
          </p:cNvPr>
          <p:cNvGraphicFramePr/>
          <p:nvPr/>
        </p:nvGraphicFramePr>
        <p:xfrm>
          <a:off x="80962" y="1262062"/>
          <a:ext cx="8982075" cy="4333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A395678D-377A-4CF1-B41B-66D671F0408E}"/>
              </a:ext>
            </a:extLst>
          </p:cNvPr>
          <p:cNvSpPr txBox="1"/>
          <p:nvPr/>
        </p:nvSpPr>
        <p:spPr>
          <a:xfrm>
            <a:off x="6732240" y="4293096"/>
            <a:ext cx="18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highlight>
                  <a:srgbClr val="FFFF00"/>
                </a:highlight>
              </a:rPr>
              <a:t>Melhor visualização na página 150 do livro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6857132"/>
      </p:ext>
    </p:extLst>
  </p:cSld>
  <p:clrMapOvr>
    <a:masterClrMapping/>
  </p:clrMapOvr>
</p:sld>
</file>

<file path=ppt/theme/theme1.xml><?xml version="1.0" encoding="utf-8"?>
<a:theme xmlns:a="http://schemas.openxmlformats.org/drawingml/2006/main" name="BizBinder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o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1627</TotalTime>
  <Words>1181</Words>
  <Application>Microsoft Office PowerPoint</Application>
  <PresentationFormat>Apresentação na tela (4:3)</PresentationFormat>
  <Paragraphs>203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Times New Roman</vt:lpstr>
      <vt:lpstr>BizBinder</vt:lpstr>
      <vt:lpstr>Gerenciamento de Projetos  Fundamentos e Prática Integrada  2ª Edição por: Marta Rocha Camargo, Ph.D., PMP®</vt:lpstr>
      <vt:lpstr>Recursos</vt:lpstr>
      <vt:lpstr>Recursos </vt:lpstr>
      <vt:lpstr>Recursos</vt:lpstr>
      <vt:lpstr>Exemplos de Matrizes de Recursos</vt:lpstr>
      <vt:lpstr>Exemplos de Matrizes de Recursos</vt:lpstr>
      <vt:lpstr>Exemplos de Matrizes de Recursos</vt:lpstr>
      <vt:lpstr>Estrutura Analítica dos Recursos (EARE)</vt:lpstr>
      <vt:lpstr>Apresentação do PowerPoint</vt:lpstr>
      <vt:lpstr>Recursos Humanos – Papéis e Responsabilidades em uma Matriz RACI</vt:lpstr>
      <vt:lpstr>Recursos Humanos – Nomenclatura da Matriz RACI</vt:lpstr>
      <vt:lpstr>Formato da Matriz RACI</vt:lpstr>
      <vt:lpstr>Na prática: exemplo de uma Matriz RACI</vt:lpstr>
      <vt:lpstr>Recursos  Aplicação</vt:lpstr>
      <vt:lpstr>Recursos Aplicação</vt:lpstr>
      <vt:lpstr>Recursos Exercícios</vt:lpstr>
      <vt:lpstr>Recursos Exercícios</vt:lpstr>
      <vt:lpstr>Recursos Exercícios (p. 152 do livro)</vt:lpstr>
      <vt:lpstr>Recursos Exercícios</vt:lpstr>
    </vt:vector>
  </TitlesOfParts>
  <Company>Brainy Betty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Binder</dc:title>
  <dc:creator>marta</dc:creator>
  <cp:lastModifiedBy>marta camargo</cp:lastModifiedBy>
  <cp:revision>75</cp:revision>
  <dcterms:created xsi:type="dcterms:W3CDTF">2013-12-22T09:44:15Z</dcterms:created>
  <dcterms:modified xsi:type="dcterms:W3CDTF">2018-01-09T14:54:19Z</dcterms:modified>
</cp:coreProperties>
</file>